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86" r:id="rId1"/>
  </p:sldMasterIdLst>
  <p:notesMasterIdLst>
    <p:notesMasterId r:id="rId15"/>
  </p:notesMasterIdLst>
  <p:handoutMasterIdLst>
    <p:handoutMasterId r:id="rId16"/>
  </p:handoutMasterIdLst>
  <p:sldIdLst>
    <p:sldId id="338" r:id="rId2"/>
    <p:sldId id="339" r:id="rId3"/>
    <p:sldId id="340" r:id="rId4"/>
    <p:sldId id="341" r:id="rId5"/>
    <p:sldId id="342" r:id="rId6"/>
    <p:sldId id="343" r:id="rId7"/>
    <p:sldId id="344" r:id="rId8"/>
    <p:sldId id="345" r:id="rId9"/>
    <p:sldId id="346" r:id="rId10"/>
    <p:sldId id="347" r:id="rId11"/>
    <p:sldId id="348" r:id="rId12"/>
    <p:sldId id="349" r:id="rId13"/>
    <p:sldId id="350" r:id="rId14"/>
  </p:sldIdLst>
  <p:sldSz cx="12188825"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Lucida Grande" charset="0"/>
        <a:ea typeface="ＭＳ Ｐゴシック" charset="0"/>
        <a:cs typeface="ＭＳ Ｐゴシック" charset="0"/>
      </a:defRPr>
    </a:lvl1pPr>
    <a:lvl2pPr marL="609493" algn="l" rtl="0" eaLnBrk="0" fontAlgn="base" hangingPunct="0">
      <a:spcBef>
        <a:spcPct val="0"/>
      </a:spcBef>
      <a:spcAft>
        <a:spcPct val="0"/>
      </a:spcAft>
      <a:defRPr sz="3200" kern="1200">
        <a:solidFill>
          <a:schemeClr val="tx1"/>
        </a:solidFill>
        <a:latin typeface="Lucida Grande" charset="0"/>
        <a:ea typeface="ＭＳ Ｐゴシック" charset="0"/>
        <a:cs typeface="ＭＳ Ｐゴシック" charset="0"/>
      </a:defRPr>
    </a:lvl2pPr>
    <a:lvl3pPr marL="1218987" algn="l" rtl="0" eaLnBrk="0" fontAlgn="base" hangingPunct="0">
      <a:spcBef>
        <a:spcPct val="0"/>
      </a:spcBef>
      <a:spcAft>
        <a:spcPct val="0"/>
      </a:spcAft>
      <a:defRPr sz="3200" kern="1200">
        <a:solidFill>
          <a:schemeClr val="tx1"/>
        </a:solidFill>
        <a:latin typeface="Lucida Grande" charset="0"/>
        <a:ea typeface="ＭＳ Ｐゴシック" charset="0"/>
        <a:cs typeface="ＭＳ Ｐゴシック" charset="0"/>
      </a:defRPr>
    </a:lvl3pPr>
    <a:lvl4pPr marL="1828480" algn="l" rtl="0" eaLnBrk="0" fontAlgn="base" hangingPunct="0">
      <a:spcBef>
        <a:spcPct val="0"/>
      </a:spcBef>
      <a:spcAft>
        <a:spcPct val="0"/>
      </a:spcAft>
      <a:defRPr sz="3200" kern="1200">
        <a:solidFill>
          <a:schemeClr val="tx1"/>
        </a:solidFill>
        <a:latin typeface="Lucida Grande" charset="0"/>
        <a:ea typeface="ＭＳ Ｐゴシック" charset="0"/>
        <a:cs typeface="ＭＳ Ｐゴシック" charset="0"/>
      </a:defRPr>
    </a:lvl4pPr>
    <a:lvl5pPr marL="2437973" algn="l" rtl="0" eaLnBrk="0" fontAlgn="base" hangingPunct="0">
      <a:spcBef>
        <a:spcPct val="0"/>
      </a:spcBef>
      <a:spcAft>
        <a:spcPct val="0"/>
      </a:spcAft>
      <a:defRPr sz="3200" kern="1200">
        <a:solidFill>
          <a:schemeClr val="tx1"/>
        </a:solidFill>
        <a:latin typeface="Lucida Grande" charset="0"/>
        <a:ea typeface="ＭＳ Ｐゴシック" charset="0"/>
        <a:cs typeface="ＭＳ Ｐゴシック" charset="0"/>
      </a:defRPr>
    </a:lvl5pPr>
    <a:lvl6pPr marL="3047467" algn="l" defTabSz="609493" rtl="0" eaLnBrk="1" latinLnBrk="0" hangingPunct="1">
      <a:defRPr sz="3200" kern="1200">
        <a:solidFill>
          <a:schemeClr val="tx1"/>
        </a:solidFill>
        <a:latin typeface="Lucida Grande" charset="0"/>
        <a:ea typeface="ＭＳ Ｐゴシック" charset="0"/>
        <a:cs typeface="ＭＳ Ｐゴシック" charset="0"/>
      </a:defRPr>
    </a:lvl6pPr>
    <a:lvl7pPr marL="3656960" algn="l" defTabSz="609493" rtl="0" eaLnBrk="1" latinLnBrk="0" hangingPunct="1">
      <a:defRPr sz="3200" kern="1200">
        <a:solidFill>
          <a:schemeClr val="tx1"/>
        </a:solidFill>
        <a:latin typeface="Lucida Grande" charset="0"/>
        <a:ea typeface="ＭＳ Ｐゴシック" charset="0"/>
        <a:cs typeface="ＭＳ Ｐゴシック" charset="0"/>
      </a:defRPr>
    </a:lvl7pPr>
    <a:lvl8pPr marL="4266453" algn="l" defTabSz="609493" rtl="0" eaLnBrk="1" latinLnBrk="0" hangingPunct="1">
      <a:defRPr sz="3200" kern="1200">
        <a:solidFill>
          <a:schemeClr val="tx1"/>
        </a:solidFill>
        <a:latin typeface="Lucida Grande" charset="0"/>
        <a:ea typeface="ＭＳ Ｐゴシック" charset="0"/>
        <a:cs typeface="ＭＳ Ｐゴシック" charset="0"/>
      </a:defRPr>
    </a:lvl8pPr>
    <a:lvl9pPr marL="4875947" algn="l" defTabSz="609493" rtl="0" eaLnBrk="1" latinLnBrk="0" hangingPunct="1">
      <a:defRPr sz="3200" kern="1200">
        <a:solidFill>
          <a:schemeClr val="tx1"/>
        </a:solidFill>
        <a:latin typeface="Lucida Grande"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C5B1B19A-68FB-9746-AE70-8AB4801BEFCD}">
          <p14:sldIdLst>
            <p14:sldId id="338"/>
            <p14:sldId id="339"/>
            <p14:sldId id="340"/>
            <p14:sldId id="341"/>
            <p14:sldId id="342"/>
            <p14:sldId id="343"/>
            <p14:sldId id="344"/>
            <p14:sldId id="345"/>
            <p14:sldId id="346"/>
            <p14:sldId id="347"/>
            <p14:sldId id="348"/>
            <p14:sldId id="349"/>
            <p14:sldId id="350"/>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9" autoAdjust="0"/>
    <p:restoredTop sz="94493" autoAdjust="0"/>
  </p:normalViewPr>
  <p:slideViewPr>
    <p:cSldViewPr snapToGrid="0" snapToObjects="1">
      <p:cViewPr varScale="1">
        <p:scale>
          <a:sx n="85" d="100"/>
          <a:sy n="85" d="100"/>
        </p:scale>
        <p:origin x="192" y="68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46A5CA-AD1F-8C49-9DC1-74813F2C4520}" type="datetimeFigureOut">
              <a:rPr lang="en-US" smtClean="0"/>
              <a:t>2/9/18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268A91-503F-C34C-BC25-334D2902DD3A}" type="slidenum">
              <a:rPr lang="en-GB" smtClean="0"/>
              <a:t>‹#›</a:t>
            </a:fld>
            <a:endParaRPr lang="en-GB" dirty="0"/>
          </a:p>
        </p:txBody>
      </p:sp>
    </p:spTree>
    <p:extLst>
      <p:ext uri="{BB962C8B-B14F-4D97-AF65-F5344CB8AC3E}">
        <p14:creationId xmlns:p14="http://schemas.microsoft.com/office/powerpoint/2010/main" val="4235938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3A561-B100-4F75-B235-6C7882BE8E8B}" type="datetimeFigureOut">
              <a:rPr lang="en-GB" smtClean="0"/>
              <a:t>09/02/2018</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21517-A9FE-4918-9467-C1C1F3227AAB}" type="slidenum">
              <a:rPr lang="en-GB" smtClean="0"/>
              <a:t>‹#›</a:t>
            </a:fld>
            <a:endParaRPr lang="en-GB"/>
          </a:p>
        </p:txBody>
      </p:sp>
    </p:spTree>
    <p:extLst>
      <p:ext uri="{BB962C8B-B14F-4D97-AF65-F5344CB8AC3E}">
        <p14:creationId xmlns:p14="http://schemas.microsoft.com/office/powerpoint/2010/main" val="292142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0400" y="842963"/>
            <a:ext cx="5537200" cy="3114675"/>
          </a:xfrm>
        </p:spPr>
      </p:sp>
      <p:sp>
        <p:nvSpPr>
          <p:cNvPr id="3" name="Notes Placeholder 2"/>
          <p:cNvSpPr>
            <a:spLocks noGrp="1"/>
          </p:cNvSpPr>
          <p:nvPr>
            <p:ph type="body" idx="1"/>
          </p:nvPr>
        </p:nvSpPr>
        <p:spPr/>
        <p:txBody>
          <a:bodyPr/>
          <a:lstStyle/>
          <a:p>
            <a:r>
              <a:rPr lang="en-US" dirty="0"/>
              <a:t>Goodies – presume you have a website and some social media but you’re </a:t>
            </a:r>
            <a:r>
              <a:rPr lang="en-US" dirty="0" err="1"/>
              <a:t>prob</a:t>
            </a:r>
            <a:r>
              <a:rPr lang="en-US" dirty="0"/>
              <a:t> not using them too much. We’ll share some tips – some are easy and free – a few are a bit more complicated. All are things you can DIY starting now! Cameron, </a:t>
            </a:r>
            <a:r>
              <a:rPr lang="en-US" dirty="0" err="1"/>
              <a:t>Kailtlyn</a:t>
            </a:r>
            <a:r>
              <a:rPr lang="en-US" dirty="0"/>
              <a:t> and I are your new neighbors and if </a:t>
            </a:r>
            <a:r>
              <a:rPr lang="en-US" dirty="0" err="1"/>
              <a:t>y’all</a:t>
            </a:r>
            <a:r>
              <a:rPr lang="en-US" dirty="0"/>
              <a:t> have any questions about this stuff just let us know! </a:t>
            </a:r>
          </a:p>
          <a:p>
            <a:endParaRPr lang="en-US" dirty="0"/>
          </a:p>
        </p:txBody>
      </p:sp>
      <p:sp>
        <p:nvSpPr>
          <p:cNvPr id="4" name="Slide Number Placeholder 3"/>
          <p:cNvSpPr>
            <a:spLocks noGrp="1"/>
          </p:cNvSpPr>
          <p:nvPr>
            <p:ph type="sldNum" sz="quarter" idx="10"/>
          </p:nvPr>
        </p:nvSpPr>
        <p:spPr/>
        <p:txBody>
          <a:bodyPr/>
          <a:lstStyle/>
          <a:p>
            <a:fld id="{27F733B7-1873-49FD-B258-2C7BB301EFB3}" type="slidenum">
              <a:rPr lang="en-GB" smtClean="0"/>
              <a:t>2</a:t>
            </a:fld>
            <a:endParaRPr lang="en-GB" dirty="0"/>
          </a:p>
        </p:txBody>
      </p:sp>
    </p:spTree>
    <p:extLst>
      <p:ext uri="{BB962C8B-B14F-4D97-AF65-F5344CB8AC3E}">
        <p14:creationId xmlns:p14="http://schemas.microsoft.com/office/powerpoint/2010/main" val="790365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other companies that offer complimentary services/products and you’ve immediately doubled your sales force. Can’t find someone in person? Partner digitally and share blog posts and cross post each other’s social with a formal referral agreement or an informal handshake. </a:t>
            </a:r>
          </a:p>
          <a:p>
            <a:endParaRPr lang="en-US" dirty="0"/>
          </a:p>
          <a:p>
            <a:endParaRPr lang="en-US" dirty="0"/>
          </a:p>
        </p:txBody>
      </p:sp>
      <p:sp>
        <p:nvSpPr>
          <p:cNvPr id="4" name="Slide Number Placeholder 3"/>
          <p:cNvSpPr>
            <a:spLocks noGrp="1"/>
          </p:cNvSpPr>
          <p:nvPr>
            <p:ph type="sldNum" sz="quarter" idx="10"/>
          </p:nvPr>
        </p:nvSpPr>
        <p:spPr/>
        <p:txBody>
          <a:bodyPr/>
          <a:lstStyle/>
          <a:p>
            <a:fld id="{0F421517-A9FE-4918-9467-C1C1F3227AAB}" type="slidenum">
              <a:rPr lang="en-GB" smtClean="0"/>
              <a:t>12</a:t>
            </a:fld>
            <a:endParaRPr lang="en-GB"/>
          </a:p>
        </p:txBody>
      </p:sp>
    </p:spTree>
    <p:extLst>
      <p:ext uri="{BB962C8B-B14F-4D97-AF65-F5344CB8AC3E}">
        <p14:creationId xmlns:p14="http://schemas.microsoft.com/office/powerpoint/2010/main" val="254534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421517-A9FE-4918-9467-C1C1F3227AAB}" type="slidenum">
              <a:rPr lang="en-GB" smtClean="0"/>
              <a:t>13</a:t>
            </a:fld>
            <a:endParaRPr lang="en-GB"/>
          </a:p>
        </p:txBody>
      </p:sp>
    </p:spTree>
    <p:extLst>
      <p:ext uri="{BB962C8B-B14F-4D97-AF65-F5344CB8AC3E}">
        <p14:creationId xmlns:p14="http://schemas.microsoft.com/office/powerpoint/2010/main" val="81243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like you and your service/product. </a:t>
            </a:r>
          </a:p>
          <a:p>
            <a:r>
              <a:rPr lang="en-US" dirty="0"/>
              <a:t>Encourage customers to post photos/video/stories on social media using your product or service and give them a hashtag in your bio that allows you to repost customers (“Use #</a:t>
            </a:r>
            <a:r>
              <a:rPr lang="en-US" dirty="0" err="1"/>
              <a:t>ilovedogs</a:t>
            </a:r>
            <a:r>
              <a:rPr lang="en-US" dirty="0"/>
              <a:t> to be featured”). This creates community and more people are likely to buy something their friends or someone they trust recommends. It’s also 100% free. </a:t>
            </a:r>
          </a:p>
          <a:p>
            <a:endParaRPr lang="en-US" dirty="0"/>
          </a:p>
        </p:txBody>
      </p:sp>
      <p:sp>
        <p:nvSpPr>
          <p:cNvPr id="4" name="Slide Number Placeholder 3"/>
          <p:cNvSpPr>
            <a:spLocks noGrp="1"/>
          </p:cNvSpPr>
          <p:nvPr>
            <p:ph type="sldNum" sz="quarter" idx="10"/>
          </p:nvPr>
        </p:nvSpPr>
        <p:spPr/>
        <p:txBody>
          <a:bodyPr/>
          <a:lstStyle/>
          <a:p>
            <a:fld id="{0F421517-A9FE-4918-9467-C1C1F3227AAB}" type="slidenum">
              <a:rPr lang="en-GB" smtClean="0"/>
              <a:t>3</a:t>
            </a:fld>
            <a:endParaRPr lang="en-GB"/>
          </a:p>
        </p:txBody>
      </p:sp>
    </p:spTree>
    <p:extLst>
      <p:ext uri="{BB962C8B-B14F-4D97-AF65-F5344CB8AC3E}">
        <p14:creationId xmlns:p14="http://schemas.microsoft.com/office/powerpoint/2010/main" val="330100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the best cents-on-the-dollar you’ll spend! Make sure you’ve got your Google Analytics set up and track what words drive people to your website by also reviewing competitors ad words. Google does much of the hard work for you and offers suggestions through regular automated check-ups that you can implement or ignore. </a:t>
            </a:r>
          </a:p>
          <a:p>
            <a:endParaRPr lang="en-US" dirty="0"/>
          </a:p>
        </p:txBody>
      </p:sp>
      <p:sp>
        <p:nvSpPr>
          <p:cNvPr id="4" name="Slide Number Placeholder 3"/>
          <p:cNvSpPr>
            <a:spLocks noGrp="1"/>
          </p:cNvSpPr>
          <p:nvPr>
            <p:ph type="sldNum" sz="quarter" idx="10"/>
          </p:nvPr>
        </p:nvSpPr>
        <p:spPr/>
        <p:txBody>
          <a:bodyPr/>
          <a:lstStyle/>
          <a:p>
            <a:fld id="{0F421517-A9FE-4918-9467-C1C1F3227AAB}" type="slidenum">
              <a:rPr lang="en-GB" smtClean="0"/>
              <a:t>4</a:t>
            </a:fld>
            <a:endParaRPr lang="en-GB"/>
          </a:p>
        </p:txBody>
      </p:sp>
    </p:spTree>
    <p:extLst>
      <p:ext uri="{BB962C8B-B14F-4D97-AF65-F5344CB8AC3E}">
        <p14:creationId xmlns:p14="http://schemas.microsoft.com/office/powerpoint/2010/main" val="283801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newsletter or for a download to capture email addresses. While some people say they are annoying, they are also super effective (more so than a sidebar option) for gathering actual contact information of potential clients. Make a compelling reason for them to pony up that info like a free study, white paper or trial of your service. </a:t>
            </a:r>
          </a:p>
          <a:p>
            <a:endParaRPr lang="en-US" dirty="0"/>
          </a:p>
          <a:p>
            <a:endParaRPr lang="en-US" dirty="0"/>
          </a:p>
        </p:txBody>
      </p:sp>
      <p:sp>
        <p:nvSpPr>
          <p:cNvPr id="4" name="Slide Number Placeholder 3"/>
          <p:cNvSpPr>
            <a:spLocks noGrp="1"/>
          </p:cNvSpPr>
          <p:nvPr>
            <p:ph type="sldNum" sz="quarter" idx="10"/>
          </p:nvPr>
        </p:nvSpPr>
        <p:spPr/>
        <p:txBody>
          <a:bodyPr/>
          <a:lstStyle/>
          <a:p>
            <a:fld id="{0F421517-A9FE-4918-9467-C1C1F3227AAB}" type="slidenum">
              <a:rPr lang="en-GB" smtClean="0"/>
              <a:t>5</a:t>
            </a:fld>
            <a:endParaRPr lang="en-GB"/>
          </a:p>
        </p:txBody>
      </p:sp>
    </p:spTree>
    <p:extLst>
      <p:ext uri="{BB962C8B-B14F-4D97-AF65-F5344CB8AC3E}">
        <p14:creationId xmlns:p14="http://schemas.microsoft.com/office/powerpoint/2010/main" val="2470616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doesn’t sound fresh! I know but -- email marketing is still the cheapest way to directly contact people that have bought from you or are likely to buy.  Keep your emails interesting with catchy subject lines and track what information actually gets click </a:t>
            </a:r>
            <a:r>
              <a:rPr lang="en-US" dirty="0" err="1"/>
              <a:t>throughs</a:t>
            </a:r>
            <a:r>
              <a:rPr lang="en-US" dirty="0"/>
              <a:t> to provide more of those. Set a rule for how often you email and stick to it. People should look forward to your emails, not automatically delete them. </a:t>
            </a:r>
          </a:p>
          <a:p>
            <a:endParaRPr lang="en-US" dirty="0"/>
          </a:p>
        </p:txBody>
      </p:sp>
      <p:sp>
        <p:nvSpPr>
          <p:cNvPr id="4" name="Slide Number Placeholder 3"/>
          <p:cNvSpPr>
            <a:spLocks noGrp="1"/>
          </p:cNvSpPr>
          <p:nvPr>
            <p:ph type="sldNum" sz="quarter" idx="10"/>
          </p:nvPr>
        </p:nvSpPr>
        <p:spPr/>
        <p:txBody>
          <a:bodyPr/>
          <a:lstStyle/>
          <a:p>
            <a:fld id="{0F421517-A9FE-4918-9467-C1C1F3227AAB}" type="slidenum">
              <a:rPr lang="en-GB" smtClean="0"/>
              <a:t>6</a:t>
            </a:fld>
            <a:endParaRPr lang="en-GB"/>
          </a:p>
        </p:txBody>
      </p:sp>
    </p:spTree>
    <p:extLst>
      <p:ext uri="{BB962C8B-B14F-4D97-AF65-F5344CB8AC3E}">
        <p14:creationId xmlns:p14="http://schemas.microsoft.com/office/powerpoint/2010/main" val="101049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wrote an awesome blog post a few years ago? Cut it up and repost on social media. Made a video that has some great statistics? Make a social media meme that is easily shareable. You don’t have to create new content all the time – recycle/repurpose and create micro-content: bite sized pieces of information appropriate for sharing out of awesome content you already have.</a:t>
            </a:r>
            <a:endParaRPr lang="en-US" dirty="0"/>
          </a:p>
          <a:p>
            <a:endParaRPr lang="en-US" dirty="0"/>
          </a:p>
        </p:txBody>
      </p:sp>
      <p:sp>
        <p:nvSpPr>
          <p:cNvPr id="4" name="Slide Number Placeholder 3"/>
          <p:cNvSpPr>
            <a:spLocks noGrp="1"/>
          </p:cNvSpPr>
          <p:nvPr>
            <p:ph type="sldNum" sz="quarter" idx="10"/>
          </p:nvPr>
        </p:nvSpPr>
        <p:spPr/>
        <p:txBody>
          <a:bodyPr/>
          <a:lstStyle/>
          <a:p>
            <a:fld id="{0F421517-A9FE-4918-9467-C1C1F3227AAB}" type="slidenum">
              <a:rPr lang="en-GB" smtClean="0"/>
              <a:t>7</a:t>
            </a:fld>
            <a:endParaRPr lang="en-GB"/>
          </a:p>
        </p:txBody>
      </p:sp>
    </p:spTree>
    <p:extLst>
      <p:ext uri="{BB962C8B-B14F-4D97-AF65-F5344CB8AC3E}">
        <p14:creationId xmlns:p14="http://schemas.microsoft.com/office/powerpoint/2010/main" val="208405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Yelp or Google, there are others for your industry. Make sure your info is correct (most offer a free ability to claim your listing) and check out what people are saying. This can help you frame future marketing efforts and also uncover great things to highlight or things to fix in your operations</a:t>
            </a:r>
          </a:p>
          <a:p>
            <a:endParaRPr lang="en-US" dirty="0"/>
          </a:p>
        </p:txBody>
      </p:sp>
      <p:sp>
        <p:nvSpPr>
          <p:cNvPr id="4" name="Slide Number Placeholder 3"/>
          <p:cNvSpPr>
            <a:spLocks noGrp="1"/>
          </p:cNvSpPr>
          <p:nvPr>
            <p:ph type="sldNum" sz="quarter" idx="10"/>
          </p:nvPr>
        </p:nvSpPr>
        <p:spPr/>
        <p:txBody>
          <a:bodyPr/>
          <a:lstStyle/>
          <a:p>
            <a:fld id="{0F421517-A9FE-4918-9467-C1C1F3227AAB}" type="slidenum">
              <a:rPr lang="en-GB" smtClean="0"/>
              <a:t>9</a:t>
            </a:fld>
            <a:endParaRPr lang="en-GB"/>
          </a:p>
        </p:txBody>
      </p:sp>
    </p:spTree>
    <p:extLst>
      <p:ext uri="{BB962C8B-B14F-4D97-AF65-F5344CB8AC3E}">
        <p14:creationId xmlns:p14="http://schemas.microsoft.com/office/powerpoint/2010/main" val="930665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trickier to DIY. This is why you go to a website and then you keep seeing ads for that website everywhere you go – it’s because they installed a cookie in your browser. Effective and unobtrusive, many companies are using this </a:t>
            </a:r>
          </a:p>
          <a:p>
            <a:endParaRPr lang="en-US" dirty="0"/>
          </a:p>
          <a:p>
            <a:endParaRPr lang="en-US" dirty="0"/>
          </a:p>
        </p:txBody>
      </p:sp>
      <p:sp>
        <p:nvSpPr>
          <p:cNvPr id="4" name="Slide Number Placeholder 3"/>
          <p:cNvSpPr>
            <a:spLocks noGrp="1"/>
          </p:cNvSpPr>
          <p:nvPr>
            <p:ph type="sldNum" sz="quarter" idx="10"/>
          </p:nvPr>
        </p:nvSpPr>
        <p:spPr/>
        <p:txBody>
          <a:bodyPr/>
          <a:lstStyle/>
          <a:p>
            <a:fld id="{0F421517-A9FE-4918-9467-C1C1F3227AAB}" type="slidenum">
              <a:rPr lang="en-GB" smtClean="0"/>
              <a:t>10</a:t>
            </a:fld>
            <a:endParaRPr lang="en-GB"/>
          </a:p>
        </p:txBody>
      </p:sp>
    </p:spTree>
    <p:extLst>
      <p:ext uri="{BB962C8B-B14F-4D97-AF65-F5344CB8AC3E}">
        <p14:creationId xmlns:p14="http://schemas.microsoft.com/office/powerpoint/2010/main" val="2793408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do your customers go? IRL and online? Find a way to reach them there in a targeted way rather than blasting your content into the void. You’d be surprised how many fliers on the back of bathroom stalls work for generating leads!</a:t>
            </a:r>
          </a:p>
          <a:p>
            <a:endParaRPr lang="en-US" dirty="0"/>
          </a:p>
        </p:txBody>
      </p:sp>
      <p:sp>
        <p:nvSpPr>
          <p:cNvPr id="4" name="Slide Number Placeholder 3"/>
          <p:cNvSpPr>
            <a:spLocks noGrp="1"/>
          </p:cNvSpPr>
          <p:nvPr>
            <p:ph type="sldNum" sz="quarter" idx="10"/>
          </p:nvPr>
        </p:nvSpPr>
        <p:spPr/>
        <p:txBody>
          <a:bodyPr/>
          <a:lstStyle/>
          <a:p>
            <a:fld id="{0F421517-A9FE-4918-9467-C1C1F3227AAB}" type="slidenum">
              <a:rPr lang="en-GB" smtClean="0"/>
              <a:t>11</a:t>
            </a:fld>
            <a:endParaRPr lang="en-GB"/>
          </a:p>
        </p:txBody>
      </p:sp>
    </p:spTree>
    <p:extLst>
      <p:ext uri="{BB962C8B-B14F-4D97-AF65-F5344CB8AC3E}">
        <p14:creationId xmlns:p14="http://schemas.microsoft.com/office/powerpoint/2010/main" val="1876284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88825" cy="6856214"/>
          </a:xfrm>
          <a:prstGeom prst="rect">
            <a:avLst/>
          </a:prstGeom>
        </p:spPr>
      </p:pic>
      <p:sp>
        <p:nvSpPr>
          <p:cNvPr id="4" name="Text Placeholder 5"/>
          <p:cNvSpPr>
            <a:spLocks noGrp="1"/>
          </p:cNvSpPr>
          <p:nvPr>
            <p:ph type="body" sz="quarter" idx="11" hasCustomPrompt="1"/>
          </p:nvPr>
        </p:nvSpPr>
        <p:spPr>
          <a:xfrm>
            <a:off x="1414412" y="1769982"/>
            <a:ext cx="9360000" cy="3318037"/>
          </a:xfrm>
          <a:prstGeom prst="rect">
            <a:avLst/>
          </a:prstGeom>
          <a:ln w="57150" cmpd="sng">
            <a:noFill/>
          </a:ln>
        </p:spPr>
        <p:txBody>
          <a:bodyPr anchor="ctr" anchorCtr="0"/>
          <a:lstStyle>
            <a:lvl1pPr marL="0" indent="0" algn="ctr">
              <a:buNone/>
              <a:defRPr sz="5400">
                <a:solidFill>
                  <a:srgbClr val="FFFFFF"/>
                </a:solidFill>
              </a:defRPr>
            </a:lvl1pPr>
            <a:lvl2pPr>
              <a:defRPr sz="7200">
                <a:solidFill>
                  <a:schemeClr val="accent1"/>
                </a:solidFill>
              </a:defRPr>
            </a:lvl2pPr>
            <a:lvl3pPr>
              <a:defRPr sz="7200">
                <a:solidFill>
                  <a:schemeClr val="accent1"/>
                </a:solidFill>
              </a:defRPr>
            </a:lvl3pPr>
            <a:lvl4pPr>
              <a:defRPr sz="7200">
                <a:solidFill>
                  <a:schemeClr val="accent1"/>
                </a:solidFill>
              </a:defRPr>
            </a:lvl4pPr>
            <a:lvl5pPr>
              <a:defRPr sz="7200">
                <a:solidFill>
                  <a:schemeClr val="accent1"/>
                </a:solidFill>
              </a:defRPr>
            </a:lvl5pPr>
          </a:lstStyle>
          <a:p>
            <a:pPr lvl="0"/>
            <a:r>
              <a:rPr lang="nl-BE" dirty="0"/>
              <a:t>CLICK TO EDIT MASTER TEXT STYLES</a:t>
            </a:r>
          </a:p>
        </p:txBody>
      </p:sp>
      <p:pic>
        <p:nvPicPr>
          <p:cNvPr id="5" name="Picture 4" descr="MachMedia-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3071" y="5751707"/>
            <a:ext cx="822683" cy="648000"/>
          </a:xfrm>
          <a:prstGeom prst="rect">
            <a:avLst/>
          </a:prstGeom>
        </p:spPr>
      </p:pic>
      <p:cxnSp>
        <p:nvCxnSpPr>
          <p:cNvPr id="6" name="Straight Connector 5"/>
          <p:cNvCxnSpPr>
            <a:endCxn id="4" idx="3"/>
          </p:cNvCxnSpPr>
          <p:nvPr userDrawn="1"/>
        </p:nvCxnSpPr>
        <p:spPr>
          <a:xfrm flipV="1">
            <a:off x="1414412" y="3429001"/>
            <a:ext cx="9360000" cy="2077"/>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3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black TOP">
    <p:spTree>
      <p:nvGrpSpPr>
        <p:cNvPr id="1" name=""/>
        <p:cNvGrpSpPr/>
        <p:nvPr/>
      </p:nvGrpSpPr>
      <p:grpSpPr>
        <a:xfrm>
          <a:off x="0" y="0"/>
          <a:ext cx="0" cy="0"/>
          <a:chOff x="0" y="0"/>
          <a:chExt cx="0" cy="0"/>
        </a:xfrm>
      </p:grpSpPr>
      <p:sp>
        <p:nvSpPr>
          <p:cNvPr id="9" name="Rectangle 8"/>
          <p:cNvSpPr/>
          <p:nvPr userDrawn="1"/>
        </p:nvSpPr>
        <p:spPr>
          <a:xfrm>
            <a:off x="0" y="0"/>
            <a:ext cx="12188825" cy="3421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sz="quarter" idx="10"/>
          </p:nvPr>
        </p:nvSpPr>
        <p:spPr>
          <a:xfrm>
            <a:off x="4308774" y="3421062"/>
            <a:ext cx="7005638" cy="3436937"/>
          </a:xfrm>
          <a:prstGeom prst="rect">
            <a:avLst/>
          </a:prstGeom>
        </p:spPr>
        <p:txBody>
          <a:bodyPr anchor="ctr" anchorCtr="0"/>
          <a:lstStyle>
            <a:lvl1pPr marL="171450" indent="-171450">
              <a:buClr>
                <a:schemeClr val="accent1"/>
              </a:buClr>
              <a:buFont typeface="Arial"/>
              <a:buChar char="•"/>
              <a:defRPr sz="2400">
                <a:solidFill>
                  <a:schemeClr val="tx1"/>
                </a:solidFill>
              </a:defRPr>
            </a:lvl1pPr>
            <a:lvl2pPr marL="990427" indent="-380933">
              <a:buClr>
                <a:schemeClr val="accent1"/>
              </a:buClr>
              <a:buFont typeface="Arial"/>
              <a:buChar char="•"/>
              <a:defRPr sz="2400">
                <a:solidFill>
                  <a:schemeClr val="tx1"/>
                </a:solidFill>
              </a:defRPr>
            </a:lvl2pPr>
            <a:lvl3pPr marL="1523733" indent="-304747">
              <a:buClr>
                <a:schemeClr val="accent1"/>
              </a:buClr>
              <a:buFont typeface="Arial"/>
              <a:buChar char="•"/>
              <a:defRPr sz="2400">
                <a:solidFill>
                  <a:schemeClr val="tx1"/>
                </a:solidFill>
              </a:defRPr>
            </a:lvl3pPr>
            <a:lvl4pPr marL="2133227" indent="-304747">
              <a:buClr>
                <a:schemeClr val="accent1"/>
              </a:buClr>
              <a:buFont typeface="Arial"/>
              <a:buChar char="•"/>
              <a:defRPr sz="2400">
                <a:solidFill>
                  <a:schemeClr val="tx1"/>
                </a:solidFill>
              </a:defRPr>
            </a:lvl4pPr>
            <a:lvl5pPr marL="2742720" indent="-304747">
              <a:buClr>
                <a:schemeClr val="accent1"/>
              </a:buClr>
              <a:buFont typeface="Arial"/>
              <a:buChar char="•"/>
              <a:defRPr sz="2400">
                <a:solidFill>
                  <a:schemeClr val="tx1"/>
                </a:solidFil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GB" dirty="0"/>
          </a:p>
        </p:txBody>
      </p:sp>
    </p:spTree>
    <p:extLst>
      <p:ext uri="{BB962C8B-B14F-4D97-AF65-F5344CB8AC3E}">
        <p14:creationId xmlns:p14="http://schemas.microsoft.com/office/powerpoint/2010/main" val="9935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8" name="Title 6"/>
          <p:cNvSpPr>
            <a:spLocks noGrp="1"/>
          </p:cNvSpPr>
          <p:nvPr>
            <p:ph type="title"/>
          </p:nvPr>
        </p:nvSpPr>
        <p:spPr>
          <a:xfrm>
            <a:off x="874412" y="0"/>
            <a:ext cx="10440000" cy="3421062"/>
          </a:xfrm>
          <a:prstGeom prst="rect">
            <a:avLst/>
          </a:prstGeom>
        </p:spPr>
        <p:txBody>
          <a:bodyPr vert="horz" wrap="none" lIns="0" tIns="0" rIns="0" bIns="0" anchor="ctr" anchorCtr="0"/>
          <a:lstStyle>
            <a:lvl1pPr marL="0" indent="0" algn="l">
              <a:defRPr>
                <a:solidFill>
                  <a:schemeClr val="accent1"/>
                </a:solidFill>
              </a:defRPr>
            </a:lvl1pPr>
          </a:lstStyle>
          <a:p>
            <a:r>
              <a:rPr lang="nl-BE" dirty="0"/>
              <a:t>Click to edit Master title style</a:t>
            </a:r>
            <a:endParaRPr lang="en-GB" dirty="0"/>
          </a:p>
        </p:txBody>
      </p:sp>
      <p:sp>
        <p:nvSpPr>
          <p:cNvPr id="6" name="Content Placeholder 2"/>
          <p:cNvSpPr>
            <a:spLocks noGrp="1"/>
          </p:cNvSpPr>
          <p:nvPr>
            <p:ph sz="quarter" idx="10"/>
          </p:nvPr>
        </p:nvSpPr>
        <p:spPr>
          <a:xfrm>
            <a:off x="4308774" y="3421062"/>
            <a:ext cx="7005638" cy="3436937"/>
          </a:xfrm>
          <a:prstGeom prst="rect">
            <a:avLst/>
          </a:prstGeom>
        </p:spPr>
        <p:txBody>
          <a:bodyPr anchor="ctr" anchorCtr="0"/>
          <a:lstStyle>
            <a:lvl1pPr marL="171450" indent="-171450">
              <a:buClr>
                <a:schemeClr val="accent1"/>
              </a:buClr>
              <a:buFont typeface="Arial"/>
              <a:buChar char="•"/>
              <a:defRPr sz="2400">
                <a:solidFill>
                  <a:schemeClr val="tx1"/>
                </a:solidFill>
              </a:defRPr>
            </a:lvl1pPr>
            <a:lvl2pPr marL="990427" indent="-380933">
              <a:buClr>
                <a:schemeClr val="accent1"/>
              </a:buClr>
              <a:buFont typeface="Arial"/>
              <a:buChar char="•"/>
              <a:defRPr sz="2400">
                <a:solidFill>
                  <a:schemeClr val="tx1"/>
                </a:solidFill>
              </a:defRPr>
            </a:lvl2pPr>
            <a:lvl3pPr marL="1523733" indent="-304747">
              <a:buClr>
                <a:schemeClr val="accent1"/>
              </a:buClr>
              <a:buFont typeface="Arial"/>
              <a:buChar char="•"/>
              <a:defRPr sz="2400">
                <a:solidFill>
                  <a:schemeClr val="tx1"/>
                </a:solidFill>
              </a:defRPr>
            </a:lvl3pPr>
            <a:lvl4pPr marL="2133227" indent="-304747">
              <a:buClr>
                <a:schemeClr val="accent1"/>
              </a:buClr>
              <a:buFont typeface="Arial"/>
              <a:buChar char="•"/>
              <a:defRPr sz="2400">
                <a:solidFill>
                  <a:schemeClr val="tx1"/>
                </a:solidFill>
              </a:defRPr>
            </a:lvl4pPr>
            <a:lvl5pPr marL="2742720" indent="-304747">
              <a:buClr>
                <a:schemeClr val="accent1"/>
              </a:buClr>
              <a:buFont typeface="Arial"/>
              <a:buChar char="•"/>
              <a:defRPr sz="2400">
                <a:solidFill>
                  <a:schemeClr val="tx1"/>
                </a:solidFil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GB" dirty="0"/>
          </a:p>
        </p:txBody>
      </p:sp>
    </p:spTree>
    <p:extLst>
      <p:ext uri="{BB962C8B-B14F-4D97-AF65-F5344CB8AC3E}">
        <p14:creationId xmlns:p14="http://schemas.microsoft.com/office/powerpoint/2010/main" val="1106112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BOTTOM">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1" y="3449866"/>
            <a:ext cx="12188825" cy="3408134"/>
          </a:xfrm>
          <a:prstGeom prst="rect">
            <a:avLst/>
          </a:prstGeom>
        </p:spPr>
        <p:txBody>
          <a:bodyPr anchor="ctr" anchorCtr="0"/>
          <a:lstStyle>
            <a:lvl1pPr marL="0" indent="0">
              <a:buClr>
                <a:schemeClr val="accent1"/>
              </a:buClr>
              <a:buFont typeface="Arial"/>
              <a:buNone/>
              <a:defRPr sz="2400">
                <a:solidFill>
                  <a:srgbClr val="000000"/>
                </a:solidFill>
              </a:defRPr>
            </a:lvl1pPr>
            <a:lvl2pPr marL="990427" indent="-380933">
              <a:buClr>
                <a:schemeClr val="accent1"/>
              </a:buClr>
              <a:buFont typeface="Arial"/>
              <a:buChar char="•"/>
              <a:defRPr sz="2400">
                <a:solidFill>
                  <a:srgbClr val="000000"/>
                </a:solidFill>
              </a:defRPr>
            </a:lvl2pPr>
            <a:lvl3pPr marL="1523733" indent="-304747">
              <a:buClr>
                <a:schemeClr val="accent1"/>
              </a:buClr>
              <a:buFont typeface="Arial"/>
              <a:buChar char="•"/>
              <a:defRPr sz="2400">
                <a:solidFill>
                  <a:srgbClr val="000000"/>
                </a:solidFill>
              </a:defRPr>
            </a:lvl3pPr>
            <a:lvl4pPr marL="2133227" indent="-304747">
              <a:buClr>
                <a:schemeClr val="accent1"/>
              </a:buClr>
              <a:buFont typeface="Arial"/>
              <a:buChar char="•"/>
              <a:defRPr sz="2400">
                <a:solidFill>
                  <a:srgbClr val="000000"/>
                </a:solidFill>
              </a:defRPr>
            </a:lvl4pPr>
            <a:lvl5pPr marL="2742720" indent="-304747">
              <a:buClr>
                <a:schemeClr val="accent1"/>
              </a:buClr>
              <a:buFont typeface="Arial"/>
              <a:buChar char="•"/>
              <a:defRPr sz="2400">
                <a:solidFill>
                  <a:srgbClr val="000000"/>
                </a:solidFil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GB" dirty="0"/>
          </a:p>
        </p:txBody>
      </p:sp>
      <p:sp>
        <p:nvSpPr>
          <p:cNvPr id="4" name="Title 6"/>
          <p:cNvSpPr>
            <a:spLocks noGrp="1"/>
          </p:cNvSpPr>
          <p:nvPr>
            <p:ph type="title"/>
          </p:nvPr>
        </p:nvSpPr>
        <p:spPr>
          <a:xfrm>
            <a:off x="874412" y="0"/>
            <a:ext cx="10440000" cy="3436938"/>
          </a:xfrm>
          <a:prstGeom prst="rect">
            <a:avLst/>
          </a:prstGeom>
        </p:spPr>
        <p:txBody>
          <a:bodyPr vert="horz" wrap="none" lIns="0" tIns="0" rIns="0" bIns="0" anchor="ctr" anchorCtr="0"/>
          <a:lstStyle>
            <a:lvl1pPr marL="0" indent="0" algn="l">
              <a:defRPr>
                <a:solidFill>
                  <a:schemeClr val="accent1"/>
                </a:solidFill>
              </a:defRPr>
            </a:lvl1pPr>
          </a:lstStyle>
          <a:p>
            <a:r>
              <a:rPr lang="nl-BE" dirty="0"/>
              <a:t>Click to edit Master title style</a:t>
            </a:r>
            <a:endParaRPr lang="en-GB" dirty="0"/>
          </a:p>
        </p:txBody>
      </p:sp>
    </p:spTree>
    <p:extLst>
      <p:ext uri="{BB962C8B-B14F-4D97-AF65-F5344CB8AC3E}">
        <p14:creationId xmlns:p14="http://schemas.microsoft.com/office/powerpoint/2010/main" val="1637249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plain-dark">
    <p:spTree>
      <p:nvGrpSpPr>
        <p:cNvPr id="1" name=""/>
        <p:cNvGrpSpPr/>
        <p:nvPr/>
      </p:nvGrpSpPr>
      <p:grpSpPr>
        <a:xfrm>
          <a:off x="0" y="0"/>
          <a:ext cx="0" cy="0"/>
          <a:chOff x="0" y="0"/>
          <a:chExt cx="0" cy="0"/>
        </a:xfrm>
      </p:grpSpPr>
      <p:pic>
        <p:nvPicPr>
          <p:cNvPr id="3" name="Picture 2" descr="back-black.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588" y="893"/>
            <a:ext cx="12224001" cy="6876000"/>
          </a:xfrm>
          <a:prstGeom prst="rect">
            <a:avLst/>
          </a:prstGeom>
        </p:spPr>
      </p:pic>
    </p:spTree>
    <p:extLst>
      <p:ext uri="{BB962C8B-B14F-4D97-AF65-F5344CB8AC3E}">
        <p14:creationId xmlns:p14="http://schemas.microsoft.com/office/powerpoint/2010/main" val="135272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a:prstGeom prst="rect">
            <a:avLst/>
          </a:prstGeo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7982" y="6356351"/>
            <a:ext cx="2742486" cy="365125"/>
          </a:xfrm>
          <a:prstGeom prst="rect">
            <a:avLst/>
          </a:prstGeom>
        </p:spPr>
        <p:txBody>
          <a:bodyPr/>
          <a:lstStyle/>
          <a:p>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8357" y="6356351"/>
            <a:ext cx="2742486" cy="365125"/>
          </a:xfrm>
          <a:prstGeom prst="rect">
            <a:avLst/>
          </a:prstGeom>
        </p:spPr>
        <p:txBody>
          <a:bodyPr/>
          <a:lstStyle/>
          <a:p>
            <a:fld id="{C8C9A9A7-194B-4047-9C62-9EDE4BAE682C}" type="slidenum">
              <a:rPr lang="en-US" smtClean="0"/>
              <a:t>‹#›</a:t>
            </a:fld>
            <a:endParaRPr lang="en-US"/>
          </a:p>
        </p:txBody>
      </p:sp>
    </p:spTree>
    <p:extLst>
      <p:ext uri="{BB962C8B-B14F-4D97-AF65-F5344CB8AC3E}">
        <p14:creationId xmlns:p14="http://schemas.microsoft.com/office/powerpoint/2010/main" val="182938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7982" y="1825625"/>
            <a:ext cx="10512862"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7982" y="6356351"/>
            <a:ext cx="2742486" cy="365125"/>
          </a:xfrm>
          <a:prstGeom prst="rect">
            <a:avLst/>
          </a:prstGeom>
        </p:spPr>
        <p:txBody>
          <a:bodyPr/>
          <a:lstStyle/>
          <a:p>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8357" y="6356351"/>
            <a:ext cx="2742486" cy="365125"/>
          </a:xfrm>
          <a:prstGeom prst="rect">
            <a:avLst/>
          </a:prstGeom>
        </p:spPr>
        <p:txBody>
          <a:bodyPr/>
          <a:lstStyle/>
          <a:p>
            <a:fld id="{C8C9A9A7-194B-4047-9C62-9EDE4BAE682C}" type="slidenum">
              <a:rPr lang="en-US" smtClean="0"/>
              <a:t>‹#›</a:t>
            </a:fld>
            <a:endParaRPr lang="en-US"/>
          </a:p>
        </p:txBody>
      </p:sp>
    </p:spTree>
    <p:extLst>
      <p:ext uri="{BB962C8B-B14F-4D97-AF65-F5344CB8AC3E}">
        <p14:creationId xmlns:p14="http://schemas.microsoft.com/office/powerpoint/2010/main" val="1123129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7982" y="6356351"/>
            <a:ext cx="2742486" cy="365125"/>
          </a:xfrm>
          <a:prstGeom prst="rect">
            <a:avLst/>
          </a:prstGeom>
        </p:spPr>
        <p:txBody>
          <a:bodyPr/>
          <a:lstStyle/>
          <a:p>
            <a:endParaRPr lang="en-US"/>
          </a:p>
        </p:txBody>
      </p:sp>
      <p:sp>
        <p:nvSpPr>
          <p:cNvPr id="4" name="Footer Placeholder 3"/>
          <p:cNvSpPr>
            <a:spLocks noGrp="1"/>
          </p:cNvSpPr>
          <p:nvPr>
            <p:ph type="ftr" sz="quarter" idx="11"/>
          </p:nvPr>
        </p:nvSpPr>
        <p:spPr>
          <a:xfrm>
            <a:off x="4037549" y="6356351"/>
            <a:ext cx="4113728"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08357" y="6356351"/>
            <a:ext cx="2742486" cy="365125"/>
          </a:xfrm>
          <a:prstGeom prst="rect">
            <a:avLst/>
          </a:prstGeom>
        </p:spPr>
        <p:txBody>
          <a:bodyPr/>
          <a:lstStyle/>
          <a:p>
            <a:fld id="{C8C9A9A7-194B-4047-9C62-9EDE4BAE682C}" type="slidenum">
              <a:rPr lang="en-US" smtClean="0"/>
              <a:t>‹#›</a:t>
            </a:fld>
            <a:endParaRPr lang="en-US"/>
          </a:p>
        </p:txBody>
      </p:sp>
    </p:spTree>
    <p:extLst>
      <p:ext uri="{BB962C8B-B14F-4D97-AF65-F5344CB8AC3E}">
        <p14:creationId xmlns:p14="http://schemas.microsoft.com/office/powerpoint/2010/main" val="1485626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63376" y="334802"/>
            <a:ext cx="10654642" cy="461665"/>
          </a:xfrm>
          <a:prstGeom prst="rect">
            <a:avLst/>
          </a:prstGeom>
        </p:spPr>
        <p:txBody>
          <a:bodyPr/>
          <a:lstStyle>
            <a:lvl1pPr>
              <a:defRPr>
                <a:solidFill>
                  <a:schemeClr val="accent4"/>
                </a:solidFill>
              </a:defRPr>
            </a:lvl1pPr>
          </a:lstStyle>
          <a:p>
            <a:r>
              <a:rPr lang="en-GB" noProof="1"/>
              <a:t>Click to edit master title style</a:t>
            </a:r>
            <a:endParaRPr lang="en-GB" dirty="0"/>
          </a:p>
        </p:txBody>
      </p:sp>
      <p:sp>
        <p:nvSpPr>
          <p:cNvPr id="10" name="Inhaltsplatzhalter 9"/>
          <p:cNvSpPr>
            <a:spLocks noGrp="1"/>
          </p:cNvSpPr>
          <p:nvPr>
            <p:ph sz="quarter" idx="11" hasCustomPrompt="1"/>
          </p:nvPr>
        </p:nvSpPr>
        <p:spPr>
          <a:xfrm>
            <a:off x="863376" y="1485901"/>
            <a:ext cx="10654642" cy="4498974"/>
          </a:xfrm>
          <a:prstGeom prst="rect">
            <a:avLst/>
          </a:prstGeom>
        </p:spPr>
        <p:txBody>
          <a:bodyPr/>
          <a:lstStyle>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4" name="Segnaposto piè di pagina 5"/>
          <p:cNvSpPr>
            <a:spLocks noGrp="1"/>
          </p:cNvSpPr>
          <p:nvPr>
            <p:ph type="ftr" sz="quarter" idx="3"/>
          </p:nvPr>
        </p:nvSpPr>
        <p:spPr>
          <a:xfrm>
            <a:off x="1837921" y="6634800"/>
            <a:ext cx="3339930" cy="140400"/>
          </a:xfrm>
          <a:prstGeom prst="rect">
            <a:avLst/>
          </a:prstGeom>
        </p:spPr>
        <p:txBody>
          <a:bodyPr vert="horz" lIns="0" tIns="0" rIns="0" bIns="0" rtlCol="0" anchor="b" anchorCtr="0"/>
          <a:lstStyle>
            <a:lvl1pPr algn="l">
              <a:defRPr sz="900">
                <a:solidFill>
                  <a:schemeClr val="tx1">
                    <a:tint val="75000"/>
                  </a:schemeClr>
                </a:solidFill>
              </a:defRPr>
            </a:lvl1pPr>
          </a:lstStyle>
          <a:p>
            <a:endParaRPr lang="it-IT" dirty="0"/>
          </a:p>
        </p:txBody>
      </p:sp>
    </p:spTree>
    <p:custDataLst>
      <p:tags r:id="rId1"/>
    </p:custDataLst>
    <p:extLst>
      <p:ext uri="{BB962C8B-B14F-4D97-AF65-F5344CB8AC3E}">
        <p14:creationId xmlns:p14="http://schemas.microsoft.com/office/powerpoint/2010/main" val="1743775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a:prstGeom prst="rect">
            <a:avLst/>
          </a:prstGeo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a:prstGeom prst="rect">
            <a:avLst/>
          </a:prstGeo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7982" y="6356351"/>
            <a:ext cx="2742486" cy="365125"/>
          </a:xfrm>
          <a:prstGeom prst="rect">
            <a:avLst/>
          </a:prstGeom>
        </p:spPr>
        <p:txBody>
          <a:bodyPr/>
          <a:lstStyle/>
          <a:p>
            <a:endParaRPr lang="en-US"/>
          </a:p>
        </p:txBody>
      </p:sp>
      <p:sp>
        <p:nvSpPr>
          <p:cNvPr id="8" name="Footer Placeholder 7"/>
          <p:cNvSpPr>
            <a:spLocks noGrp="1"/>
          </p:cNvSpPr>
          <p:nvPr>
            <p:ph type="ftr" sz="quarter" idx="11"/>
          </p:nvPr>
        </p:nvSpPr>
        <p:spPr>
          <a:xfrm>
            <a:off x="4037549" y="6356351"/>
            <a:ext cx="4113728"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08357" y="6356351"/>
            <a:ext cx="2742486" cy="365125"/>
          </a:xfrm>
          <a:prstGeom prst="rect">
            <a:avLst/>
          </a:prstGeom>
        </p:spPr>
        <p:txBody>
          <a:bodyPr/>
          <a:lstStyle/>
          <a:p>
            <a:fld id="{C8C9A9A7-194B-4047-9C62-9EDE4BAE682C}" type="slidenum">
              <a:rPr lang="en-US" smtClean="0"/>
              <a:t>‹#›</a:t>
            </a:fld>
            <a:endParaRPr lang="en-US"/>
          </a:p>
        </p:txBody>
      </p:sp>
    </p:spTree>
    <p:extLst>
      <p:ext uri="{BB962C8B-B14F-4D97-AF65-F5344CB8AC3E}">
        <p14:creationId xmlns:p14="http://schemas.microsoft.com/office/powerpoint/2010/main" val="128983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BLACK">
    <p:spTree>
      <p:nvGrpSpPr>
        <p:cNvPr id="1" name=""/>
        <p:cNvGrpSpPr/>
        <p:nvPr/>
      </p:nvGrpSpPr>
      <p:grpSpPr>
        <a:xfrm>
          <a:off x="0" y="0"/>
          <a:ext cx="0" cy="0"/>
          <a:chOff x="0" y="0"/>
          <a:chExt cx="0" cy="0"/>
        </a:xfrm>
      </p:grpSpPr>
      <p:pic>
        <p:nvPicPr>
          <p:cNvPr id="2" name="Picture 1" descr="back-black.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588" y="893"/>
            <a:ext cx="12224001" cy="6876000"/>
          </a:xfrm>
          <a:prstGeom prst="rect">
            <a:avLst/>
          </a:prstGeom>
        </p:spPr>
      </p:pic>
      <p:sp>
        <p:nvSpPr>
          <p:cNvPr id="6" name="Text Placeholder 5"/>
          <p:cNvSpPr>
            <a:spLocks noGrp="1"/>
          </p:cNvSpPr>
          <p:nvPr>
            <p:ph type="body" sz="quarter" idx="11" hasCustomPrompt="1"/>
          </p:nvPr>
        </p:nvSpPr>
        <p:spPr>
          <a:xfrm>
            <a:off x="1414412" y="1769982"/>
            <a:ext cx="9360000" cy="3318037"/>
          </a:xfrm>
          <a:prstGeom prst="rect">
            <a:avLst/>
          </a:prstGeom>
          <a:ln w="57150" cmpd="sng">
            <a:noFill/>
          </a:ln>
        </p:spPr>
        <p:txBody>
          <a:bodyPr anchor="ctr" anchorCtr="0"/>
          <a:lstStyle>
            <a:lvl1pPr marL="0" indent="0" algn="ctr">
              <a:buNone/>
              <a:defRPr sz="5400">
                <a:solidFill>
                  <a:srgbClr val="FFFFFF"/>
                </a:solidFill>
              </a:defRPr>
            </a:lvl1pPr>
            <a:lvl2pPr>
              <a:defRPr sz="7200">
                <a:solidFill>
                  <a:schemeClr val="accent1"/>
                </a:solidFill>
              </a:defRPr>
            </a:lvl2pPr>
            <a:lvl3pPr>
              <a:defRPr sz="7200">
                <a:solidFill>
                  <a:schemeClr val="accent1"/>
                </a:solidFill>
              </a:defRPr>
            </a:lvl3pPr>
            <a:lvl4pPr>
              <a:defRPr sz="7200">
                <a:solidFill>
                  <a:schemeClr val="accent1"/>
                </a:solidFill>
              </a:defRPr>
            </a:lvl4pPr>
            <a:lvl5pPr>
              <a:defRPr sz="7200">
                <a:solidFill>
                  <a:schemeClr val="accent1"/>
                </a:solidFill>
              </a:defRPr>
            </a:lvl5pPr>
          </a:lstStyle>
          <a:p>
            <a:pPr lvl="0"/>
            <a:r>
              <a:rPr lang="nl-BE" dirty="0"/>
              <a:t>CLICK TO EDIT MASTER TEXT STYLES</a:t>
            </a:r>
          </a:p>
        </p:txBody>
      </p:sp>
      <p:pic>
        <p:nvPicPr>
          <p:cNvPr id="4" name="Picture 3" descr="MachMedia-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3071" y="5751707"/>
            <a:ext cx="822683" cy="648000"/>
          </a:xfrm>
          <a:prstGeom prst="rect">
            <a:avLst/>
          </a:prstGeom>
        </p:spPr>
      </p:pic>
      <p:cxnSp>
        <p:nvCxnSpPr>
          <p:cNvPr id="5" name="Straight Connector 4"/>
          <p:cNvCxnSpPr>
            <a:endCxn id="6" idx="3"/>
          </p:cNvCxnSpPr>
          <p:nvPr userDrawn="1"/>
        </p:nvCxnSpPr>
        <p:spPr>
          <a:xfrm flipV="1">
            <a:off x="1414412" y="3429001"/>
            <a:ext cx="9360000" cy="2077"/>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Title tex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73360" y="1063900"/>
            <a:ext cx="10442105" cy="5794101"/>
          </a:xfrm>
          <a:prstGeom prst="rect">
            <a:avLst/>
          </a:prstGeom>
        </p:spPr>
        <p:txBody>
          <a:bodyPr tIns="360000" anchor="t" anchorCtr="0"/>
          <a:lstStyle>
            <a:lvl1pPr marL="0" indent="0">
              <a:buClr>
                <a:schemeClr val="accent1"/>
              </a:buClr>
              <a:buFont typeface="Arial"/>
              <a:buNone/>
              <a:defRPr sz="2400">
                <a:solidFill>
                  <a:srgbClr val="000000"/>
                </a:solidFill>
              </a:defRPr>
            </a:lvl1pPr>
            <a:lvl2pPr marL="990427" indent="-380933">
              <a:buClr>
                <a:schemeClr val="accent1"/>
              </a:buClr>
              <a:buFont typeface="Arial"/>
              <a:buChar char="•"/>
              <a:defRPr sz="2400">
                <a:solidFill>
                  <a:srgbClr val="000000"/>
                </a:solidFill>
              </a:defRPr>
            </a:lvl2pPr>
            <a:lvl3pPr marL="1523733" indent="-304747">
              <a:buClr>
                <a:schemeClr val="accent1"/>
              </a:buClr>
              <a:buFont typeface="Arial"/>
              <a:buChar char="•"/>
              <a:defRPr sz="2400">
                <a:solidFill>
                  <a:srgbClr val="000000"/>
                </a:solidFill>
              </a:defRPr>
            </a:lvl3pPr>
            <a:lvl4pPr marL="2133227" indent="-304747">
              <a:buClr>
                <a:schemeClr val="accent1"/>
              </a:buClr>
              <a:buFont typeface="Arial"/>
              <a:buChar char="•"/>
              <a:defRPr sz="2400">
                <a:solidFill>
                  <a:srgbClr val="000000"/>
                </a:solidFill>
              </a:defRPr>
            </a:lvl4pPr>
            <a:lvl5pPr marL="2742720" indent="-304747">
              <a:buClr>
                <a:schemeClr val="accent1"/>
              </a:buClr>
              <a:buFont typeface="Arial"/>
              <a:buChar char="•"/>
              <a:defRPr sz="2400">
                <a:solidFill>
                  <a:srgbClr val="000000"/>
                </a:solidFil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GB" dirty="0"/>
          </a:p>
        </p:txBody>
      </p:sp>
      <p:sp>
        <p:nvSpPr>
          <p:cNvPr id="8" name="Title 6"/>
          <p:cNvSpPr>
            <a:spLocks noGrp="1"/>
          </p:cNvSpPr>
          <p:nvPr>
            <p:ph type="title"/>
          </p:nvPr>
        </p:nvSpPr>
        <p:spPr>
          <a:xfrm>
            <a:off x="873360" y="0"/>
            <a:ext cx="10442105" cy="1063900"/>
          </a:xfrm>
          <a:prstGeom prst="rect">
            <a:avLst/>
          </a:prstGeom>
        </p:spPr>
        <p:txBody>
          <a:bodyPr vert="horz" wrap="none" lIns="0" tIns="0" rIns="0" bIns="0" anchor="ctr" anchorCtr="0"/>
          <a:lstStyle>
            <a:lvl1pPr marL="0" indent="0" algn="l">
              <a:defRPr sz="4400">
                <a:solidFill>
                  <a:schemeClr val="accent1"/>
                </a:solidFill>
              </a:defRPr>
            </a:lvl1pPr>
          </a:lstStyle>
          <a:p>
            <a:r>
              <a:rPr lang="nl-BE" dirty="0"/>
              <a:t>Click to edit Master title style</a:t>
            </a:r>
            <a:endParaRPr lang="en-GB" dirty="0"/>
          </a:p>
        </p:txBody>
      </p:sp>
    </p:spTree>
    <p:extLst>
      <p:ext uri="{BB962C8B-B14F-4D97-AF65-F5344CB8AC3E}">
        <p14:creationId xmlns:p14="http://schemas.microsoft.com/office/powerpoint/2010/main" val="366924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itle text R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12188825" cy="1063900"/>
          </a:xfrm>
          <a:prstGeom prst="rect">
            <a:avLst/>
          </a:prstGeom>
        </p:spPr>
      </p:pic>
      <p:sp>
        <p:nvSpPr>
          <p:cNvPr id="3" name="Content Placeholder 2"/>
          <p:cNvSpPr>
            <a:spLocks noGrp="1"/>
          </p:cNvSpPr>
          <p:nvPr>
            <p:ph sz="quarter" idx="10"/>
          </p:nvPr>
        </p:nvSpPr>
        <p:spPr>
          <a:xfrm>
            <a:off x="873360" y="1063900"/>
            <a:ext cx="10442105" cy="5794101"/>
          </a:xfrm>
          <a:prstGeom prst="rect">
            <a:avLst/>
          </a:prstGeom>
        </p:spPr>
        <p:txBody>
          <a:bodyPr tIns="360000" anchor="t" anchorCtr="0"/>
          <a:lstStyle>
            <a:lvl1pPr marL="0" indent="0">
              <a:buClr>
                <a:schemeClr val="accent1"/>
              </a:buClr>
              <a:buFont typeface="Arial"/>
              <a:buNone/>
              <a:defRPr sz="2400">
                <a:solidFill>
                  <a:srgbClr val="000000"/>
                </a:solidFill>
              </a:defRPr>
            </a:lvl1pPr>
            <a:lvl2pPr marL="990427" indent="-380933">
              <a:buClr>
                <a:schemeClr val="accent1"/>
              </a:buClr>
              <a:buFont typeface="Arial"/>
              <a:buChar char="•"/>
              <a:defRPr sz="2400">
                <a:solidFill>
                  <a:srgbClr val="000000"/>
                </a:solidFill>
              </a:defRPr>
            </a:lvl2pPr>
            <a:lvl3pPr marL="1523733" indent="-304747">
              <a:buClr>
                <a:schemeClr val="accent1"/>
              </a:buClr>
              <a:buFont typeface="Arial"/>
              <a:buChar char="•"/>
              <a:defRPr sz="2400">
                <a:solidFill>
                  <a:srgbClr val="000000"/>
                </a:solidFill>
              </a:defRPr>
            </a:lvl3pPr>
            <a:lvl4pPr marL="2133227" indent="-304747">
              <a:buClr>
                <a:schemeClr val="accent1"/>
              </a:buClr>
              <a:buFont typeface="Arial"/>
              <a:buChar char="•"/>
              <a:defRPr sz="2400">
                <a:solidFill>
                  <a:srgbClr val="000000"/>
                </a:solidFill>
              </a:defRPr>
            </a:lvl4pPr>
            <a:lvl5pPr marL="2742720" indent="-304747">
              <a:buClr>
                <a:schemeClr val="accent1"/>
              </a:buClr>
              <a:buFont typeface="Arial"/>
              <a:buChar char="•"/>
              <a:defRPr sz="2400">
                <a:solidFill>
                  <a:srgbClr val="000000"/>
                </a:solidFil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GB" dirty="0"/>
          </a:p>
        </p:txBody>
      </p:sp>
      <p:sp>
        <p:nvSpPr>
          <p:cNvPr id="8" name="Title 6"/>
          <p:cNvSpPr>
            <a:spLocks noGrp="1"/>
          </p:cNvSpPr>
          <p:nvPr>
            <p:ph type="title"/>
          </p:nvPr>
        </p:nvSpPr>
        <p:spPr>
          <a:xfrm>
            <a:off x="0" y="0"/>
            <a:ext cx="12188825" cy="1063900"/>
          </a:xfrm>
          <a:prstGeom prst="rect">
            <a:avLst/>
          </a:prstGeom>
          <a:noFill/>
        </p:spPr>
        <p:txBody>
          <a:bodyPr vert="horz" wrap="none" lIns="900000" tIns="0" rIns="900000" bIns="0" anchor="ctr" anchorCtr="0"/>
          <a:lstStyle>
            <a:lvl1pPr marL="0" indent="0" algn="l">
              <a:defRPr sz="4400">
                <a:solidFill>
                  <a:schemeClr val="bg1"/>
                </a:solidFill>
              </a:defRPr>
            </a:lvl1pPr>
          </a:lstStyle>
          <a:p>
            <a:r>
              <a:rPr lang="nl-BE" dirty="0"/>
              <a:t>Click to edit Master title style</a:t>
            </a:r>
            <a:endParaRPr lang="en-GB" dirty="0"/>
          </a:p>
        </p:txBody>
      </p:sp>
      <p:sp>
        <p:nvSpPr>
          <p:cNvPr id="5" name="Slide Number Placeholder 5"/>
          <p:cNvSpPr>
            <a:spLocks noGrp="1"/>
          </p:cNvSpPr>
          <p:nvPr>
            <p:ph type="sldNum" sz="quarter" idx="12"/>
          </p:nvPr>
        </p:nvSpPr>
        <p:spPr>
          <a:xfrm>
            <a:off x="0" y="6538823"/>
            <a:ext cx="638355" cy="319178"/>
          </a:xfrm>
          <a:prstGeom prst="rect">
            <a:avLst/>
          </a:prstGeom>
        </p:spPr>
        <p:txBody>
          <a:bodyPr/>
          <a:lstStyle>
            <a:lvl1pPr>
              <a:defRPr sz="1200"/>
            </a:lvl1pPr>
          </a:lstStyle>
          <a:p>
            <a:fld id="{C8C9A9A7-194B-4047-9C62-9EDE4BAE682C}" type="slidenum">
              <a:rPr lang="en-US" smtClean="0"/>
              <a:pPr/>
              <a:t>‹#›</a:t>
            </a:fld>
            <a:endParaRPr lang="en-US"/>
          </a:p>
        </p:txBody>
      </p:sp>
    </p:spTree>
    <p:extLst>
      <p:ext uri="{BB962C8B-B14F-4D97-AF65-F5344CB8AC3E}">
        <p14:creationId xmlns:p14="http://schemas.microsoft.com/office/powerpoint/2010/main" val="284234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873360" y="1063900"/>
            <a:ext cx="10442105" cy="5794101"/>
          </a:xfrm>
          <a:prstGeom prst="rect">
            <a:avLst/>
          </a:prstGeom>
        </p:spPr>
        <p:txBody>
          <a:bodyPr tIns="360000" anchor="t" anchorCtr="0"/>
          <a:lstStyle>
            <a:lvl1pPr marL="0" indent="0">
              <a:buClr>
                <a:schemeClr val="accent1"/>
              </a:buClr>
              <a:buFont typeface="Arial"/>
              <a:buNone/>
              <a:defRPr sz="2400">
                <a:solidFill>
                  <a:srgbClr val="000000"/>
                </a:solidFill>
              </a:defRPr>
            </a:lvl1pPr>
            <a:lvl2pPr marL="990427" indent="-380933">
              <a:buClr>
                <a:schemeClr val="accent1"/>
              </a:buClr>
              <a:buFont typeface="Arial"/>
              <a:buChar char="•"/>
              <a:defRPr sz="2400">
                <a:solidFill>
                  <a:srgbClr val="000000"/>
                </a:solidFill>
              </a:defRPr>
            </a:lvl2pPr>
            <a:lvl3pPr marL="1523733" indent="-304747">
              <a:buClr>
                <a:schemeClr val="accent1"/>
              </a:buClr>
              <a:buFont typeface="Arial"/>
              <a:buChar char="•"/>
              <a:defRPr sz="2400">
                <a:solidFill>
                  <a:srgbClr val="000000"/>
                </a:solidFill>
              </a:defRPr>
            </a:lvl3pPr>
            <a:lvl4pPr marL="2133227" indent="-304747">
              <a:buClr>
                <a:schemeClr val="accent1"/>
              </a:buClr>
              <a:buFont typeface="Arial"/>
              <a:buChar char="•"/>
              <a:defRPr sz="2400">
                <a:solidFill>
                  <a:srgbClr val="000000"/>
                </a:solidFill>
              </a:defRPr>
            </a:lvl4pPr>
            <a:lvl5pPr marL="2742720" indent="-304747">
              <a:buClr>
                <a:schemeClr val="accent1"/>
              </a:buClr>
              <a:buFont typeface="Arial"/>
              <a:buChar char="•"/>
              <a:defRPr sz="2400">
                <a:solidFill>
                  <a:srgbClr val="000000"/>
                </a:solidFil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GB" dirty="0"/>
          </a:p>
        </p:txBody>
      </p:sp>
    </p:spTree>
    <p:extLst>
      <p:ext uri="{BB962C8B-B14F-4D97-AF65-F5344CB8AC3E}">
        <p14:creationId xmlns:p14="http://schemas.microsoft.com/office/powerpoint/2010/main" val="117842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black bottom">
    <p:spTree>
      <p:nvGrpSpPr>
        <p:cNvPr id="1" name=""/>
        <p:cNvGrpSpPr/>
        <p:nvPr/>
      </p:nvGrpSpPr>
      <p:grpSpPr>
        <a:xfrm>
          <a:off x="0" y="0"/>
          <a:ext cx="0" cy="0"/>
          <a:chOff x="0" y="0"/>
          <a:chExt cx="0" cy="0"/>
        </a:xfrm>
      </p:grpSpPr>
      <p:sp>
        <p:nvSpPr>
          <p:cNvPr id="5" name="Rectangle 4"/>
          <p:cNvSpPr/>
          <p:nvPr userDrawn="1"/>
        </p:nvSpPr>
        <p:spPr>
          <a:xfrm>
            <a:off x="0" y="3436938"/>
            <a:ext cx="12188825" cy="3421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Content Placeholder 2"/>
          <p:cNvSpPr>
            <a:spLocks noGrp="1"/>
          </p:cNvSpPr>
          <p:nvPr>
            <p:ph sz="quarter" idx="10"/>
          </p:nvPr>
        </p:nvSpPr>
        <p:spPr>
          <a:xfrm>
            <a:off x="4322014" y="3438351"/>
            <a:ext cx="7005638" cy="3419649"/>
          </a:xfrm>
          <a:prstGeom prst="rect">
            <a:avLst/>
          </a:prstGeom>
        </p:spPr>
        <p:txBody>
          <a:bodyPr anchor="ctr" anchorCtr="0"/>
          <a:lstStyle>
            <a:lvl1pPr marL="0" indent="0">
              <a:buClr>
                <a:schemeClr val="accent1"/>
              </a:buClr>
              <a:buFont typeface="Arial"/>
              <a:buNone/>
              <a:defRPr sz="2400">
                <a:solidFill>
                  <a:srgbClr val="FFFFFF"/>
                </a:solidFill>
              </a:defRPr>
            </a:lvl1pPr>
            <a:lvl2pPr marL="990427" indent="-380933">
              <a:buClr>
                <a:schemeClr val="accent1"/>
              </a:buClr>
              <a:buFont typeface="Arial"/>
              <a:buChar char="•"/>
              <a:defRPr sz="2400">
                <a:solidFill>
                  <a:srgbClr val="FFFFFF"/>
                </a:solidFill>
              </a:defRPr>
            </a:lvl2pPr>
            <a:lvl3pPr marL="1523733" indent="-304747">
              <a:buClr>
                <a:schemeClr val="accent1"/>
              </a:buClr>
              <a:buFont typeface="Arial"/>
              <a:buChar char="•"/>
              <a:defRPr sz="2400">
                <a:solidFill>
                  <a:srgbClr val="FFFFFF"/>
                </a:solidFill>
              </a:defRPr>
            </a:lvl3pPr>
            <a:lvl4pPr marL="2133227" indent="-304747">
              <a:buClr>
                <a:schemeClr val="accent1"/>
              </a:buClr>
              <a:buFont typeface="Arial"/>
              <a:buChar char="•"/>
              <a:defRPr sz="2400">
                <a:solidFill>
                  <a:srgbClr val="FFFFFF"/>
                </a:solidFill>
              </a:defRPr>
            </a:lvl4pPr>
            <a:lvl5pPr marL="2742720" indent="-304747">
              <a:buClr>
                <a:schemeClr val="accent1"/>
              </a:buClr>
              <a:buFont typeface="Arial"/>
              <a:buChar char="•"/>
              <a:defRPr sz="2400">
                <a:solidFill>
                  <a:srgbClr val="FFFFFF"/>
                </a:solidFil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GB" dirty="0"/>
          </a:p>
        </p:txBody>
      </p:sp>
      <p:sp>
        <p:nvSpPr>
          <p:cNvPr id="6" name="Title 6"/>
          <p:cNvSpPr>
            <a:spLocks noGrp="1"/>
          </p:cNvSpPr>
          <p:nvPr>
            <p:ph type="title"/>
          </p:nvPr>
        </p:nvSpPr>
        <p:spPr>
          <a:xfrm>
            <a:off x="874412" y="0"/>
            <a:ext cx="10440000" cy="3436938"/>
          </a:xfrm>
          <a:prstGeom prst="rect">
            <a:avLst/>
          </a:prstGeom>
        </p:spPr>
        <p:txBody>
          <a:bodyPr vert="horz" wrap="none" lIns="0" tIns="0" rIns="0" bIns="0" anchor="ctr" anchorCtr="0"/>
          <a:lstStyle>
            <a:lvl1pPr marL="0" indent="0" algn="l">
              <a:defRPr/>
            </a:lvl1pPr>
          </a:lstStyle>
          <a:p>
            <a:r>
              <a:rPr lang="nl-BE" dirty="0"/>
              <a:t>Click to edit Master title style</a:t>
            </a:r>
            <a:endParaRPr lang="en-GB" dirty="0"/>
          </a:p>
        </p:txBody>
      </p:sp>
      <p:pic>
        <p:nvPicPr>
          <p:cNvPr id="8" name="Picture 7" descr="MachMedia-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4301" y="6150670"/>
            <a:ext cx="822683" cy="648000"/>
          </a:xfrm>
          <a:prstGeom prst="rect">
            <a:avLst/>
          </a:prstGeom>
        </p:spPr>
      </p:pic>
    </p:spTree>
    <p:extLst>
      <p:ext uri="{BB962C8B-B14F-4D97-AF65-F5344CB8AC3E}">
        <p14:creationId xmlns:p14="http://schemas.microsoft.com/office/powerpoint/2010/main" val="64409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py with black bottom">
    <p:spTree>
      <p:nvGrpSpPr>
        <p:cNvPr id="1" name=""/>
        <p:cNvGrpSpPr/>
        <p:nvPr/>
      </p:nvGrpSpPr>
      <p:grpSpPr>
        <a:xfrm>
          <a:off x="0" y="0"/>
          <a:ext cx="0" cy="0"/>
          <a:chOff x="0" y="0"/>
          <a:chExt cx="0" cy="0"/>
        </a:xfrm>
      </p:grpSpPr>
      <p:sp>
        <p:nvSpPr>
          <p:cNvPr id="5" name="Rectangle 4"/>
          <p:cNvSpPr/>
          <p:nvPr userDrawn="1"/>
        </p:nvSpPr>
        <p:spPr>
          <a:xfrm>
            <a:off x="0" y="3436938"/>
            <a:ext cx="12188825" cy="3421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Content Placeholder 2"/>
          <p:cNvSpPr>
            <a:spLocks noGrp="1"/>
          </p:cNvSpPr>
          <p:nvPr>
            <p:ph sz="quarter" idx="10"/>
          </p:nvPr>
        </p:nvSpPr>
        <p:spPr>
          <a:xfrm>
            <a:off x="4322014" y="3438351"/>
            <a:ext cx="7005638" cy="3419649"/>
          </a:xfrm>
          <a:prstGeom prst="rect">
            <a:avLst/>
          </a:prstGeom>
        </p:spPr>
        <p:txBody>
          <a:bodyPr anchor="ctr" anchorCtr="0"/>
          <a:lstStyle>
            <a:lvl1pPr marL="0" indent="0">
              <a:buClr>
                <a:schemeClr val="accent1"/>
              </a:buClr>
              <a:buFont typeface="Arial"/>
              <a:buNone/>
              <a:defRPr sz="2400">
                <a:solidFill>
                  <a:srgbClr val="FFFFFF"/>
                </a:solidFill>
              </a:defRPr>
            </a:lvl1pPr>
            <a:lvl2pPr marL="990427" indent="-380933">
              <a:buClr>
                <a:schemeClr val="accent1"/>
              </a:buClr>
              <a:buFont typeface="Arial"/>
              <a:buChar char="•"/>
              <a:defRPr sz="2400">
                <a:solidFill>
                  <a:srgbClr val="FFFFFF"/>
                </a:solidFill>
              </a:defRPr>
            </a:lvl2pPr>
            <a:lvl3pPr marL="1523733" indent="-304747">
              <a:buClr>
                <a:schemeClr val="accent1"/>
              </a:buClr>
              <a:buFont typeface="Arial"/>
              <a:buChar char="•"/>
              <a:defRPr sz="2400">
                <a:solidFill>
                  <a:srgbClr val="FFFFFF"/>
                </a:solidFill>
              </a:defRPr>
            </a:lvl3pPr>
            <a:lvl4pPr marL="2133227" indent="-304747">
              <a:buClr>
                <a:schemeClr val="accent1"/>
              </a:buClr>
              <a:buFont typeface="Arial"/>
              <a:buChar char="•"/>
              <a:defRPr sz="2400">
                <a:solidFill>
                  <a:srgbClr val="FFFFFF"/>
                </a:solidFill>
              </a:defRPr>
            </a:lvl4pPr>
            <a:lvl5pPr marL="2742720" indent="-304747">
              <a:buClr>
                <a:schemeClr val="accent1"/>
              </a:buClr>
              <a:buFont typeface="Arial"/>
              <a:buChar char="•"/>
              <a:defRPr sz="2400">
                <a:solidFill>
                  <a:srgbClr val="FFFFFF"/>
                </a:solidFil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GB" dirty="0"/>
          </a:p>
        </p:txBody>
      </p:sp>
      <p:pic>
        <p:nvPicPr>
          <p:cNvPr id="7" name="Picture 6" descr="MachMedia-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34301" y="6150670"/>
            <a:ext cx="822683" cy="648000"/>
          </a:xfrm>
          <a:prstGeom prst="rect">
            <a:avLst/>
          </a:prstGeom>
        </p:spPr>
      </p:pic>
    </p:spTree>
    <p:extLst>
      <p:ext uri="{BB962C8B-B14F-4D97-AF65-F5344CB8AC3E}">
        <p14:creationId xmlns:p14="http://schemas.microsoft.com/office/powerpoint/2010/main" val="312918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black TOP">
    <p:spTree>
      <p:nvGrpSpPr>
        <p:cNvPr id="1" name=""/>
        <p:cNvGrpSpPr/>
        <p:nvPr/>
      </p:nvGrpSpPr>
      <p:grpSpPr>
        <a:xfrm>
          <a:off x="0" y="0"/>
          <a:ext cx="0" cy="0"/>
          <a:chOff x="0" y="0"/>
          <a:chExt cx="0" cy="0"/>
        </a:xfrm>
      </p:grpSpPr>
      <p:sp>
        <p:nvSpPr>
          <p:cNvPr id="9" name="Rectangle 8"/>
          <p:cNvSpPr/>
          <p:nvPr userDrawn="1"/>
        </p:nvSpPr>
        <p:spPr>
          <a:xfrm>
            <a:off x="0" y="0"/>
            <a:ext cx="12188825" cy="3421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sz="quarter" idx="10"/>
          </p:nvPr>
        </p:nvSpPr>
        <p:spPr>
          <a:xfrm>
            <a:off x="4308774" y="3421062"/>
            <a:ext cx="7005638" cy="3436937"/>
          </a:xfrm>
          <a:prstGeom prst="rect">
            <a:avLst/>
          </a:prstGeom>
        </p:spPr>
        <p:txBody>
          <a:bodyPr anchor="ctr" anchorCtr="0"/>
          <a:lstStyle>
            <a:lvl1pPr marL="171450" indent="-171450">
              <a:buClr>
                <a:schemeClr val="accent1"/>
              </a:buClr>
              <a:buFont typeface="Arial"/>
              <a:buChar char="•"/>
              <a:defRPr sz="2400">
                <a:solidFill>
                  <a:schemeClr val="tx1"/>
                </a:solidFill>
              </a:defRPr>
            </a:lvl1pPr>
            <a:lvl2pPr marL="990427" indent="-380933">
              <a:buClr>
                <a:schemeClr val="accent1"/>
              </a:buClr>
              <a:buFont typeface="Arial"/>
              <a:buChar char="•"/>
              <a:defRPr sz="2400">
                <a:solidFill>
                  <a:schemeClr val="tx1"/>
                </a:solidFill>
              </a:defRPr>
            </a:lvl2pPr>
            <a:lvl3pPr marL="1523733" indent="-304747">
              <a:buClr>
                <a:schemeClr val="accent1"/>
              </a:buClr>
              <a:buFont typeface="Arial"/>
              <a:buChar char="•"/>
              <a:defRPr sz="2400">
                <a:solidFill>
                  <a:schemeClr val="tx1"/>
                </a:solidFill>
              </a:defRPr>
            </a:lvl3pPr>
            <a:lvl4pPr marL="2133227" indent="-304747">
              <a:buClr>
                <a:schemeClr val="accent1"/>
              </a:buClr>
              <a:buFont typeface="Arial"/>
              <a:buChar char="•"/>
              <a:defRPr sz="2400">
                <a:solidFill>
                  <a:schemeClr val="tx1"/>
                </a:solidFill>
              </a:defRPr>
            </a:lvl4pPr>
            <a:lvl5pPr marL="2742720" indent="-304747">
              <a:buClr>
                <a:schemeClr val="accent1"/>
              </a:buClr>
              <a:buFont typeface="Arial"/>
              <a:buChar char="•"/>
              <a:defRPr sz="2400">
                <a:solidFill>
                  <a:schemeClr val="tx1"/>
                </a:solidFil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GB" dirty="0"/>
          </a:p>
        </p:txBody>
      </p:sp>
      <p:sp>
        <p:nvSpPr>
          <p:cNvPr id="4" name="Title 6"/>
          <p:cNvSpPr>
            <a:spLocks noGrp="1"/>
          </p:cNvSpPr>
          <p:nvPr>
            <p:ph type="title"/>
          </p:nvPr>
        </p:nvSpPr>
        <p:spPr>
          <a:xfrm>
            <a:off x="874412" y="0"/>
            <a:ext cx="10440000" cy="3421062"/>
          </a:xfrm>
          <a:prstGeom prst="rect">
            <a:avLst/>
          </a:prstGeom>
        </p:spPr>
        <p:txBody>
          <a:bodyPr vert="horz" wrap="none" lIns="0" tIns="0" rIns="0" bIns="0" anchor="ctr" anchorCtr="0"/>
          <a:lstStyle>
            <a:lvl1pPr marL="0" indent="0" algn="l">
              <a:defRPr>
                <a:solidFill>
                  <a:schemeClr val="bg1"/>
                </a:solidFill>
              </a:defRPr>
            </a:lvl1pPr>
          </a:lstStyle>
          <a:p>
            <a:r>
              <a:rPr lang="nl-BE" dirty="0"/>
              <a:t>Click to edit Master title style</a:t>
            </a:r>
            <a:endParaRPr lang="en-GB" dirty="0"/>
          </a:p>
        </p:txBody>
      </p:sp>
    </p:spTree>
    <p:extLst>
      <p:ext uri="{BB962C8B-B14F-4D97-AF65-F5344CB8AC3E}">
        <p14:creationId xmlns:p14="http://schemas.microsoft.com/office/powerpoint/2010/main" val="235198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with black TOP">
    <p:spTree>
      <p:nvGrpSpPr>
        <p:cNvPr id="1" name=""/>
        <p:cNvGrpSpPr/>
        <p:nvPr/>
      </p:nvGrpSpPr>
      <p:grpSpPr>
        <a:xfrm>
          <a:off x="0" y="0"/>
          <a:ext cx="0" cy="0"/>
          <a:chOff x="0" y="0"/>
          <a:chExt cx="0" cy="0"/>
        </a:xfrm>
      </p:grpSpPr>
      <p:sp>
        <p:nvSpPr>
          <p:cNvPr id="9" name="Rectangle 8"/>
          <p:cNvSpPr/>
          <p:nvPr userDrawn="1"/>
        </p:nvSpPr>
        <p:spPr>
          <a:xfrm>
            <a:off x="0" y="0"/>
            <a:ext cx="12188825" cy="34210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6084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MachMedia-RGB.p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335412" y="6150670"/>
            <a:ext cx="822683" cy="648000"/>
          </a:xfrm>
          <a:prstGeom prst="rect">
            <a:avLst/>
          </a:prstGeom>
        </p:spPr>
      </p:pic>
      <p:sp>
        <p:nvSpPr>
          <p:cNvPr id="3" name="Slide Number Placeholder 5"/>
          <p:cNvSpPr>
            <a:spLocks noGrp="1"/>
          </p:cNvSpPr>
          <p:nvPr>
            <p:ph type="sldNum" sz="quarter" idx="4"/>
          </p:nvPr>
        </p:nvSpPr>
        <p:spPr>
          <a:xfrm>
            <a:off x="0" y="6538823"/>
            <a:ext cx="638355" cy="319178"/>
          </a:xfrm>
          <a:prstGeom prst="rect">
            <a:avLst/>
          </a:prstGeom>
        </p:spPr>
        <p:txBody>
          <a:bodyPr/>
          <a:lstStyle>
            <a:lvl1pPr>
              <a:defRPr sz="1200"/>
            </a:lvl1pPr>
          </a:lstStyle>
          <a:p>
            <a:fld id="{C8C9A9A7-194B-4047-9C62-9EDE4BAE68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92" r:id="rId2"/>
    <p:sldLayoutId id="2147483903" r:id="rId3"/>
    <p:sldLayoutId id="2147483904" r:id="rId4"/>
    <p:sldLayoutId id="2147483895" r:id="rId5"/>
    <p:sldLayoutId id="2147483900" r:id="rId6"/>
    <p:sldLayoutId id="2147483889" r:id="rId7"/>
    <p:sldLayoutId id="2147483899" r:id="rId8"/>
    <p:sldLayoutId id="2147483897" r:id="rId9"/>
    <p:sldLayoutId id="2147483905" r:id="rId10"/>
    <p:sldLayoutId id="2147483898" r:id="rId11"/>
    <p:sldLayoutId id="2147483902" r:id="rId12"/>
    <p:sldLayoutId id="2147483893" r:id="rId13"/>
    <p:sldLayoutId id="2147483906" r:id="rId14"/>
    <p:sldLayoutId id="2147483907" r:id="rId15"/>
    <p:sldLayoutId id="2147483908" r:id="rId16"/>
    <p:sldLayoutId id="2147483909" r:id="rId17"/>
    <p:sldLayoutId id="2147483910" r:id="rId18"/>
  </p:sldLayoutIdLst>
  <p:hf hdr="0" ftr="0" dt="0"/>
  <p:txStyles>
    <p:titleStyle>
      <a:lvl1pPr algn="ctr" defTabSz="609493" rtl="0" eaLnBrk="1" fontAlgn="base" hangingPunct="1">
        <a:spcBef>
          <a:spcPct val="0"/>
        </a:spcBef>
        <a:spcAft>
          <a:spcPct val="0"/>
        </a:spcAft>
        <a:defRPr sz="5900" kern="1200">
          <a:solidFill>
            <a:schemeClr val="tx1"/>
          </a:solidFill>
          <a:latin typeface="+mj-lt"/>
          <a:ea typeface="ＭＳ Ｐゴシック" charset="0"/>
          <a:cs typeface="ＭＳ Ｐゴシック" charset="0"/>
        </a:defRPr>
      </a:lvl1pPr>
      <a:lvl2pPr algn="ctr" defTabSz="609493" rtl="0" eaLnBrk="1" fontAlgn="base" hangingPunct="1">
        <a:spcBef>
          <a:spcPct val="0"/>
        </a:spcBef>
        <a:spcAft>
          <a:spcPct val="0"/>
        </a:spcAft>
        <a:defRPr sz="5900">
          <a:solidFill>
            <a:schemeClr val="tx1"/>
          </a:solidFill>
          <a:latin typeface="Franklin Gothic Book" charset="0"/>
          <a:ea typeface="ＭＳ Ｐゴシック" charset="0"/>
          <a:cs typeface="ＭＳ Ｐゴシック" charset="0"/>
        </a:defRPr>
      </a:lvl2pPr>
      <a:lvl3pPr algn="ctr" defTabSz="609493" rtl="0" eaLnBrk="1" fontAlgn="base" hangingPunct="1">
        <a:spcBef>
          <a:spcPct val="0"/>
        </a:spcBef>
        <a:spcAft>
          <a:spcPct val="0"/>
        </a:spcAft>
        <a:defRPr sz="5900">
          <a:solidFill>
            <a:schemeClr val="tx1"/>
          </a:solidFill>
          <a:latin typeface="Franklin Gothic Book" charset="0"/>
          <a:ea typeface="ＭＳ Ｐゴシック" charset="0"/>
          <a:cs typeface="ＭＳ Ｐゴシック" charset="0"/>
        </a:defRPr>
      </a:lvl3pPr>
      <a:lvl4pPr algn="ctr" defTabSz="609493" rtl="0" eaLnBrk="1" fontAlgn="base" hangingPunct="1">
        <a:spcBef>
          <a:spcPct val="0"/>
        </a:spcBef>
        <a:spcAft>
          <a:spcPct val="0"/>
        </a:spcAft>
        <a:defRPr sz="5900">
          <a:solidFill>
            <a:schemeClr val="tx1"/>
          </a:solidFill>
          <a:latin typeface="Franklin Gothic Book" charset="0"/>
          <a:ea typeface="ＭＳ Ｐゴシック" charset="0"/>
          <a:cs typeface="ＭＳ Ｐゴシック" charset="0"/>
        </a:defRPr>
      </a:lvl4pPr>
      <a:lvl5pPr algn="ctr" defTabSz="609493" rtl="0" eaLnBrk="1" fontAlgn="base" hangingPunct="1">
        <a:spcBef>
          <a:spcPct val="0"/>
        </a:spcBef>
        <a:spcAft>
          <a:spcPct val="0"/>
        </a:spcAft>
        <a:defRPr sz="5900">
          <a:solidFill>
            <a:schemeClr val="tx1"/>
          </a:solidFill>
          <a:latin typeface="Franklin Gothic Book" charset="0"/>
          <a:ea typeface="ＭＳ Ｐゴシック" charset="0"/>
          <a:cs typeface="ＭＳ Ｐゴシック" charset="0"/>
        </a:defRPr>
      </a:lvl5pPr>
      <a:lvl6pPr marL="609493" algn="ctr" defTabSz="609493" rtl="0" eaLnBrk="1" fontAlgn="base" hangingPunct="1">
        <a:spcBef>
          <a:spcPct val="0"/>
        </a:spcBef>
        <a:spcAft>
          <a:spcPct val="0"/>
        </a:spcAft>
        <a:defRPr sz="5900">
          <a:solidFill>
            <a:schemeClr val="tx1"/>
          </a:solidFill>
          <a:latin typeface="Franklin Gothic Book" charset="0"/>
          <a:ea typeface="ＭＳ Ｐゴシック" charset="0"/>
          <a:cs typeface="ＭＳ Ｐゴシック" charset="0"/>
        </a:defRPr>
      </a:lvl6pPr>
      <a:lvl7pPr marL="1218987" algn="ctr" defTabSz="609493" rtl="0" eaLnBrk="1" fontAlgn="base" hangingPunct="1">
        <a:spcBef>
          <a:spcPct val="0"/>
        </a:spcBef>
        <a:spcAft>
          <a:spcPct val="0"/>
        </a:spcAft>
        <a:defRPr sz="5900">
          <a:solidFill>
            <a:schemeClr val="tx1"/>
          </a:solidFill>
          <a:latin typeface="Franklin Gothic Book" charset="0"/>
          <a:ea typeface="ＭＳ Ｐゴシック" charset="0"/>
          <a:cs typeface="ＭＳ Ｐゴシック" charset="0"/>
        </a:defRPr>
      </a:lvl7pPr>
      <a:lvl8pPr marL="1828480" algn="ctr" defTabSz="609493" rtl="0" eaLnBrk="1" fontAlgn="base" hangingPunct="1">
        <a:spcBef>
          <a:spcPct val="0"/>
        </a:spcBef>
        <a:spcAft>
          <a:spcPct val="0"/>
        </a:spcAft>
        <a:defRPr sz="5900">
          <a:solidFill>
            <a:schemeClr val="tx1"/>
          </a:solidFill>
          <a:latin typeface="Franklin Gothic Book" charset="0"/>
          <a:ea typeface="ＭＳ Ｐゴシック" charset="0"/>
          <a:cs typeface="ＭＳ Ｐゴシック" charset="0"/>
        </a:defRPr>
      </a:lvl8pPr>
      <a:lvl9pPr marL="2437973" algn="ctr" defTabSz="609493" rtl="0" eaLnBrk="1" fontAlgn="base" hangingPunct="1">
        <a:spcBef>
          <a:spcPct val="0"/>
        </a:spcBef>
        <a:spcAft>
          <a:spcPct val="0"/>
        </a:spcAft>
        <a:defRPr sz="5900">
          <a:solidFill>
            <a:schemeClr val="tx1"/>
          </a:solidFill>
          <a:latin typeface="Franklin Gothic Book" charset="0"/>
          <a:ea typeface="ＭＳ Ｐゴシック" charset="0"/>
          <a:cs typeface="ＭＳ Ｐゴシック" charset="0"/>
        </a:defRPr>
      </a:lvl9pPr>
    </p:titleStyle>
    <p:bodyStyle>
      <a:lvl1pPr marL="457120" indent="-457120" algn="l" defTabSz="609493" rtl="0" eaLnBrk="1" fontAlgn="base" hangingPunct="1">
        <a:spcBef>
          <a:spcPct val="20000"/>
        </a:spcBef>
        <a:spcAft>
          <a:spcPct val="0"/>
        </a:spcAft>
        <a:buFont typeface="Arial" charset="0"/>
        <a:buChar char="•"/>
        <a:defRPr sz="4300" kern="1200">
          <a:solidFill>
            <a:schemeClr val="tx1"/>
          </a:solidFill>
          <a:latin typeface="+mn-lt"/>
          <a:ea typeface="ＭＳ Ｐゴシック" charset="0"/>
          <a:cs typeface="ＭＳ Ｐゴシック" charset="0"/>
        </a:defRPr>
      </a:lvl1pPr>
      <a:lvl2pPr marL="990427" indent="-380933" algn="l" defTabSz="609493"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3733" indent="-304747" algn="l" defTabSz="609493"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3227" indent="-304747" algn="l" defTabSz="609493" rtl="0" eaLnBrk="1" fontAlgn="base" hangingPunct="1">
        <a:spcBef>
          <a:spcPct val="20000"/>
        </a:spcBef>
        <a:spcAft>
          <a:spcPct val="0"/>
        </a:spcAft>
        <a:buFont typeface="Arial" charset="0"/>
        <a:buChar char="–"/>
        <a:defRPr sz="2700" kern="1200">
          <a:solidFill>
            <a:schemeClr val="tx1"/>
          </a:solidFill>
          <a:latin typeface="+mn-lt"/>
          <a:ea typeface="ＭＳ Ｐゴシック" charset="0"/>
          <a:cs typeface="+mn-cs"/>
        </a:defRPr>
      </a:lvl4pPr>
      <a:lvl5pPr marL="2742720" indent="-304747" algn="l" defTabSz="609493" rtl="0" eaLnBrk="1" fontAlgn="base" hangingPunct="1">
        <a:spcBef>
          <a:spcPct val="20000"/>
        </a:spcBef>
        <a:spcAft>
          <a:spcPct val="0"/>
        </a:spcAft>
        <a:buFont typeface="Arial" charset="0"/>
        <a:buChar char="»"/>
        <a:defRPr sz="2700" kern="1200">
          <a:solidFill>
            <a:schemeClr val="tx1"/>
          </a:solidFill>
          <a:latin typeface="+mn-lt"/>
          <a:ea typeface="ＭＳ Ｐゴシック" charset="0"/>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BxNCZyZnZAhUlTt8KHbP_Do4QjRx6BAgAEAY&amp;url=http%3A%2F%2Fblog.sunfrogshirts.com%2Fretargeting-introduction%2F&amp;psig=AOvVaw0ruaGTXgvaYjtglzeEbIwy&amp;ust=1518291086278731"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jS-OuyyZnZAhVumeAKHcr6DLkQjRx6BAgAEAY&amp;url=http%3A%2F%2Ffromgentogen.us%2Fbathroom-stall-advertising%2Fbathroom-stall-advertising-creative-on-bathroom-intended-ume-credit-union-strategy-naming-brand-identity-behance-10%2F&amp;psig=AOvVaw3dzTHi8TE2LHbTXIIl_QS6&amp;ust=151829113109096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twitter.com/machmedia" TargetMode="External"/><Relationship Id="rId3" Type="http://schemas.openxmlformats.org/officeDocument/2006/relationships/hyperlink" Target="mailto:colleen.jolly@machmedia" TargetMode="External"/><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facebook.com/machmediagroup/?fref=ts" TargetMode="External"/><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hyperlink" Target="http://www.linkedin.com/company/mach-media" TargetMode="External"/><Relationship Id="rId4" Type="http://schemas.openxmlformats.org/officeDocument/2006/relationships/hyperlink" Target="http://www.machmedia.be/" TargetMode="Externa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Fresh Baked Ideas: </a:t>
            </a:r>
          </a:p>
          <a:p>
            <a:r>
              <a:rPr lang="en-US" dirty="0"/>
              <a:t>10 Fresh Marketing Ideas</a:t>
            </a:r>
          </a:p>
        </p:txBody>
      </p:sp>
      <p:sp>
        <p:nvSpPr>
          <p:cNvPr id="3" name="Rectangle 4">
            <a:extLst>
              <a:ext uri="{FF2B5EF4-FFF2-40B4-BE49-F238E27FC236}">
                <a16:creationId xmlns:a16="http://schemas.microsoft.com/office/drawing/2014/main" id="{D3067021-2A2A-524E-A67B-18358B6E301C}"/>
              </a:ext>
            </a:extLst>
          </p:cNvPr>
          <p:cNvSpPr txBox="1">
            <a:spLocks noChangeArrowheads="1"/>
          </p:cNvSpPr>
          <p:nvPr/>
        </p:nvSpPr>
        <p:spPr bwMode="auto">
          <a:xfrm>
            <a:off x="4150518" y="6291765"/>
            <a:ext cx="3887788" cy="6112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ct val="90000"/>
              </a:lnSpc>
              <a:spcBef>
                <a:spcPct val="20000"/>
              </a:spcBef>
              <a:defRPr/>
            </a:pPr>
            <a:r>
              <a:rPr lang="nl-BE" altLang="en-US" sz="2200" dirty="0">
                <a:solidFill>
                  <a:schemeClr val="bg1"/>
                </a:solidFill>
                <a:latin typeface="+mn-lt"/>
                <a:ea typeface="ヒラギノ角ゴ ProN W3" pitchFamily="-65" charset="-128"/>
                <a:cs typeface="+mn-cs"/>
              </a:rPr>
              <a:t>Colleen Jolly, Mach Media</a:t>
            </a:r>
          </a:p>
        </p:txBody>
      </p:sp>
    </p:spTree>
    <p:extLst>
      <p:ext uri="{BB962C8B-B14F-4D97-AF65-F5344CB8AC3E}">
        <p14:creationId xmlns:p14="http://schemas.microsoft.com/office/powerpoint/2010/main" val="1009347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A04BB-2F32-D745-B684-9E34D2E9891A}"/>
              </a:ext>
            </a:extLst>
          </p:cNvPr>
          <p:cNvSpPr>
            <a:spLocks noGrp="1"/>
          </p:cNvSpPr>
          <p:nvPr>
            <p:ph sz="quarter" idx="10"/>
          </p:nvPr>
        </p:nvSpPr>
        <p:spPr>
          <a:xfrm>
            <a:off x="873361" y="1063900"/>
            <a:ext cx="4628030" cy="5794101"/>
          </a:xfrm>
        </p:spPr>
        <p:txBody>
          <a:bodyPr/>
          <a:lstStyle/>
          <a:p>
            <a:pPr marL="342900" indent="-342900">
              <a:buFont typeface="Arial" panose="020B0604020202020204" pitchFamily="34" charset="0"/>
              <a:buChar char="•"/>
            </a:pPr>
            <a:r>
              <a:rPr lang="en-US" dirty="0"/>
              <a:t>Tricky to DIY</a:t>
            </a:r>
          </a:p>
          <a:p>
            <a:pPr marL="342900" indent="-342900">
              <a:buFont typeface="Arial" panose="020B0604020202020204" pitchFamily="34" charset="0"/>
              <a:buChar char="•"/>
            </a:pPr>
            <a:r>
              <a:rPr lang="en-US" dirty="0"/>
              <a:t>Effective and unobtrusive</a:t>
            </a:r>
          </a:p>
        </p:txBody>
      </p:sp>
      <p:sp>
        <p:nvSpPr>
          <p:cNvPr id="3" name="Title 2">
            <a:extLst>
              <a:ext uri="{FF2B5EF4-FFF2-40B4-BE49-F238E27FC236}">
                <a16:creationId xmlns:a16="http://schemas.microsoft.com/office/drawing/2014/main" id="{EE25431E-D636-B243-8554-C2AB771D841E}"/>
              </a:ext>
            </a:extLst>
          </p:cNvPr>
          <p:cNvSpPr>
            <a:spLocks noGrp="1"/>
          </p:cNvSpPr>
          <p:nvPr>
            <p:ph type="title"/>
          </p:nvPr>
        </p:nvSpPr>
        <p:spPr/>
        <p:txBody>
          <a:bodyPr/>
          <a:lstStyle/>
          <a:p>
            <a:r>
              <a:rPr lang="en-US" dirty="0"/>
              <a:t>Retargeting</a:t>
            </a:r>
          </a:p>
        </p:txBody>
      </p:sp>
      <p:sp>
        <p:nvSpPr>
          <p:cNvPr id="4" name="Slide Number Placeholder 3">
            <a:extLst>
              <a:ext uri="{FF2B5EF4-FFF2-40B4-BE49-F238E27FC236}">
                <a16:creationId xmlns:a16="http://schemas.microsoft.com/office/drawing/2014/main" id="{A478D957-39BA-4C4B-B360-EFB6DF6523C2}"/>
              </a:ext>
            </a:extLst>
          </p:cNvPr>
          <p:cNvSpPr>
            <a:spLocks noGrp="1"/>
          </p:cNvSpPr>
          <p:nvPr>
            <p:ph type="sldNum" sz="quarter" idx="12"/>
          </p:nvPr>
        </p:nvSpPr>
        <p:spPr/>
        <p:txBody>
          <a:bodyPr/>
          <a:lstStyle/>
          <a:p>
            <a:fld id="{C8C9A9A7-194B-4047-9C62-9EDE4BAE682C}" type="slidenum">
              <a:rPr lang="en-US" smtClean="0"/>
              <a:pPr/>
              <a:t>10</a:t>
            </a:fld>
            <a:endParaRPr lang="en-US"/>
          </a:p>
        </p:txBody>
      </p:sp>
      <p:sp>
        <p:nvSpPr>
          <p:cNvPr id="5" name="Rounded Rectangle 4">
            <a:extLst>
              <a:ext uri="{FF2B5EF4-FFF2-40B4-BE49-F238E27FC236}">
                <a16:creationId xmlns:a16="http://schemas.microsoft.com/office/drawing/2014/main" id="{4CE95C5C-223C-4A4E-ABD4-062522AA4597}"/>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a:t>
            </a:r>
            <a:r>
              <a:rPr lang="en-US" altLang="en-US" sz="1400" b="1" i="1" dirty="0" err="1">
                <a:solidFill>
                  <a:schemeClr val="bg1"/>
                </a:solidFill>
                <a:latin typeface="Arial" charset="0"/>
              </a:rPr>
              <a:t>Retargeting.com</a:t>
            </a:r>
            <a:endParaRPr lang="en-US" altLang="en-US" sz="1400" b="1" i="1" dirty="0">
              <a:solidFill>
                <a:schemeClr val="bg1"/>
              </a:solidFill>
              <a:latin typeface="Arial" charset="0"/>
            </a:endParaRPr>
          </a:p>
        </p:txBody>
      </p:sp>
      <p:pic>
        <p:nvPicPr>
          <p:cNvPr id="1026" name="Picture 2" descr="Image result for retargeting">
            <a:hlinkClick r:id="rId3"/>
            <a:extLst>
              <a:ext uri="{FF2B5EF4-FFF2-40B4-BE49-F238E27FC236}">
                <a16:creationId xmlns:a16="http://schemas.microsoft.com/office/drawing/2014/main" id="{D126F796-B19E-BE44-A85D-5A55B2033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6762" y="2260554"/>
            <a:ext cx="8115300"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2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BB3E7E-4DF0-054A-98DC-0BD425CE1EC7}"/>
              </a:ext>
            </a:extLst>
          </p:cNvPr>
          <p:cNvSpPr>
            <a:spLocks noGrp="1"/>
          </p:cNvSpPr>
          <p:nvPr>
            <p:ph sz="quarter" idx="10"/>
          </p:nvPr>
        </p:nvSpPr>
        <p:spPr>
          <a:xfrm>
            <a:off x="873360" y="1063900"/>
            <a:ext cx="4013433" cy="5794101"/>
          </a:xfrm>
        </p:spPr>
        <p:txBody>
          <a:bodyPr/>
          <a:lstStyle/>
          <a:p>
            <a:pPr marL="342900" indent="-342900">
              <a:buFont typeface="Arial" panose="020B0604020202020204" pitchFamily="34" charset="0"/>
              <a:buChar char="•"/>
            </a:pPr>
            <a:r>
              <a:rPr lang="en-US" dirty="0"/>
              <a:t>Where do your customers go? IRL and online? </a:t>
            </a:r>
          </a:p>
          <a:p>
            <a:pPr marL="342900" indent="-342900">
              <a:buFont typeface="Arial" panose="020B0604020202020204" pitchFamily="34" charset="0"/>
              <a:buChar char="•"/>
            </a:pPr>
            <a:r>
              <a:rPr lang="en-US" dirty="0"/>
              <a:t>Find a way to reach them in a targeted way</a:t>
            </a:r>
          </a:p>
        </p:txBody>
      </p:sp>
      <p:sp>
        <p:nvSpPr>
          <p:cNvPr id="3" name="Title 2">
            <a:extLst>
              <a:ext uri="{FF2B5EF4-FFF2-40B4-BE49-F238E27FC236}">
                <a16:creationId xmlns:a16="http://schemas.microsoft.com/office/drawing/2014/main" id="{E886504B-5067-9E4D-B114-C4E94CE0A580}"/>
              </a:ext>
            </a:extLst>
          </p:cNvPr>
          <p:cNvSpPr>
            <a:spLocks noGrp="1"/>
          </p:cNvSpPr>
          <p:nvPr>
            <p:ph type="title"/>
          </p:nvPr>
        </p:nvSpPr>
        <p:spPr/>
        <p:txBody>
          <a:bodyPr/>
          <a:lstStyle/>
          <a:p>
            <a:r>
              <a:rPr lang="en-US" dirty="0"/>
              <a:t>Make it Local </a:t>
            </a:r>
          </a:p>
        </p:txBody>
      </p:sp>
      <p:sp>
        <p:nvSpPr>
          <p:cNvPr id="4" name="Slide Number Placeholder 3">
            <a:extLst>
              <a:ext uri="{FF2B5EF4-FFF2-40B4-BE49-F238E27FC236}">
                <a16:creationId xmlns:a16="http://schemas.microsoft.com/office/drawing/2014/main" id="{298AE2B8-212F-D34C-B816-6598EA0A6ADC}"/>
              </a:ext>
            </a:extLst>
          </p:cNvPr>
          <p:cNvSpPr>
            <a:spLocks noGrp="1"/>
          </p:cNvSpPr>
          <p:nvPr>
            <p:ph type="sldNum" sz="quarter" idx="12"/>
          </p:nvPr>
        </p:nvSpPr>
        <p:spPr/>
        <p:txBody>
          <a:bodyPr/>
          <a:lstStyle/>
          <a:p>
            <a:fld id="{C8C9A9A7-194B-4047-9C62-9EDE4BAE682C}" type="slidenum">
              <a:rPr lang="en-US" smtClean="0"/>
              <a:pPr/>
              <a:t>11</a:t>
            </a:fld>
            <a:endParaRPr lang="en-US"/>
          </a:p>
        </p:txBody>
      </p:sp>
      <p:sp>
        <p:nvSpPr>
          <p:cNvPr id="5" name="Rounded Rectangle 4">
            <a:extLst>
              <a:ext uri="{FF2B5EF4-FFF2-40B4-BE49-F238E27FC236}">
                <a16:creationId xmlns:a16="http://schemas.microsoft.com/office/drawing/2014/main" id="{F542B6BC-F461-9845-A227-B8207F5FB523}"/>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Any social for research</a:t>
            </a:r>
          </a:p>
        </p:txBody>
      </p:sp>
      <p:pic>
        <p:nvPicPr>
          <p:cNvPr id="2050" name="Picture 2" descr="Image result for bathroom stall advertising">
            <a:hlinkClick r:id="rId3"/>
            <a:extLst>
              <a:ext uri="{FF2B5EF4-FFF2-40B4-BE49-F238E27FC236}">
                <a16:creationId xmlns:a16="http://schemas.microsoft.com/office/drawing/2014/main" id="{F17EC573-2228-8A40-9932-AE4945EBA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459" y="1546347"/>
            <a:ext cx="6471666" cy="43144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25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998775-C38E-C748-829E-B97844E17F0C}"/>
              </a:ext>
            </a:extLst>
          </p:cNvPr>
          <p:cNvSpPr>
            <a:spLocks noGrp="1"/>
          </p:cNvSpPr>
          <p:nvPr>
            <p:ph sz="quarter" idx="10"/>
          </p:nvPr>
        </p:nvSpPr>
        <p:spPr>
          <a:xfrm>
            <a:off x="873361" y="1063900"/>
            <a:ext cx="6396870" cy="5794101"/>
          </a:xfrm>
        </p:spPr>
        <p:txBody>
          <a:bodyPr/>
          <a:lstStyle/>
          <a:p>
            <a:pPr marL="342900" indent="-342900">
              <a:buFont typeface="Arial" panose="020B0604020202020204" pitchFamily="34" charset="0"/>
              <a:buChar char="•"/>
            </a:pPr>
            <a:r>
              <a:rPr lang="en-US" dirty="0"/>
              <a:t>Find other companies that offer complimentary services/products </a:t>
            </a:r>
          </a:p>
          <a:p>
            <a:pPr marL="342900" indent="-342900">
              <a:buFont typeface="Arial" panose="020B0604020202020204" pitchFamily="34" charset="0"/>
              <a:buChar char="•"/>
            </a:pPr>
            <a:r>
              <a:rPr lang="en-US" dirty="0"/>
              <a:t>Partner digitally and share blog posts and cross post</a:t>
            </a:r>
          </a:p>
        </p:txBody>
      </p:sp>
      <p:sp>
        <p:nvSpPr>
          <p:cNvPr id="3" name="Title 2">
            <a:extLst>
              <a:ext uri="{FF2B5EF4-FFF2-40B4-BE49-F238E27FC236}">
                <a16:creationId xmlns:a16="http://schemas.microsoft.com/office/drawing/2014/main" id="{88B2F806-D1C5-F44F-9665-785A147745C4}"/>
              </a:ext>
            </a:extLst>
          </p:cNvPr>
          <p:cNvSpPr>
            <a:spLocks noGrp="1"/>
          </p:cNvSpPr>
          <p:nvPr>
            <p:ph type="title"/>
          </p:nvPr>
        </p:nvSpPr>
        <p:spPr/>
        <p:txBody>
          <a:bodyPr/>
          <a:lstStyle/>
          <a:p>
            <a:r>
              <a:rPr lang="en-US" dirty="0"/>
              <a:t>Develop Partnerships </a:t>
            </a:r>
          </a:p>
        </p:txBody>
      </p:sp>
      <p:sp>
        <p:nvSpPr>
          <p:cNvPr id="4" name="Slide Number Placeholder 3">
            <a:extLst>
              <a:ext uri="{FF2B5EF4-FFF2-40B4-BE49-F238E27FC236}">
                <a16:creationId xmlns:a16="http://schemas.microsoft.com/office/drawing/2014/main" id="{B3F96A2A-9F88-DA44-8C04-4684FFD513A5}"/>
              </a:ext>
            </a:extLst>
          </p:cNvPr>
          <p:cNvSpPr>
            <a:spLocks noGrp="1"/>
          </p:cNvSpPr>
          <p:nvPr>
            <p:ph type="sldNum" sz="quarter" idx="12"/>
          </p:nvPr>
        </p:nvSpPr>
        <p:spPr/>
        <p:txBody>
          <a:bodyPr/>
          <a:lstStyle/>
          <a:p>
            <a:fld id="{C8C9A9A7-194B-4047-9C62-9EDE4BAE682C}" type="slidenum">
              <a:rPr lang="en-US" smtClean="0"/>
              <a:pPr/>
              <a:t>12</a:t>
            </a:fld>
            <a:endParaRPr lang="en-US"/>
          </a:p>
        </p:txBody>
      </p:sp>
      <p:sp>
        <p:nvSpPr>
          <p:cNvPr id="5" name="Rounded Rectangle 4">
            <a:extLst>
              <a:ext uri="{FF2B5EF4-FFF2-40B4-BE49-F238E27FC236}">
                <a16:creationId xmlns:a16="http://schemas.microsoft.com/office/drawing/2014/main" id="{872F1C02-40D1-5B4C-8069-32CA0092F9DC}"/>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Any social/online for research</a:t>
            </a:r>
          </a:p>
        </p:txBody>
      </p:sp>
      <p:pic>
        <p:nvPicPr>
          <p:cNvPr id="3074" name="Picture 2" descr="https://lh6.googleusercontent.com/bD8y_PNDs1rA8OPtQimhyI2RuB6-DNEEQBsMIQB-rsoHY_mEzum2nc9gu9nFLOsFaH-Qfdy7O02kDL8C5_TC8WMB7k0XtyO0_sX-tVvLbVhdsZg7CQCEro0lNGT1wFTmORbqC3BH">
            <a:extLst>
              <a:ext uri="{FF2B5EF4-FFF2-40B4-BE49-F238E27FC236}">
                <a16:creationId xmlns:a16="http://schemas.microsoft.com/office/drawing/2014/main" id="{58691E8A-B51B-A64D-BFFD-723ABEF331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817" y="1184046"/>
            <a:ext cx="3940956" cy="481202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116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150518" y="3090467"/>
            <a:ext cx="3887788"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ct val="90000"/>
              </a:lnSpc>
              <a:spcBef>
                <a:spcPct val="20000"/>
              </a:spcBef>
              <a:defRPr/>
            </a:pPr>
            <a:r>
              <a:rPr lang="nl-BE" altLang="en-US" sz="2200" dirty="0">
                <a:solidFill>
                  <a:schemeClr val="accent1"/>
                </a:solidFill>
                <a:latin typeface="+mn-lt"/>
                <a:ea typeface="ヒラギノ角ゴ ProN W3" pitchFamily="-65" charset="-128"/>
                <a:cs typeface="+mn-cs"/>
              </a:rPr>
              <a:t>Colleen Jolly</a:t>
            </a:r>
          </a:p>
          <a:p>
            <a:pPr algn="ctr" eaLnBrk="1" hangingPunct="1">
              <a:lnSpc>
                <a:spcPct val="90000"/>
              </a:lnSpc>
              <a:spcBef>
                <a:spcPct val="20000"/>
              </a:spcBef>
              <a:defRPr/>
            </a:pPr>
            <a:r>
              <a:rPr lang="nl-BE" altLang="en-US" sz="2200" dirty="0">
                <a:solidFill>
                  <a:schemeClr val="bg2"/>
                </a:solidFill>
                <a:latin typeface="+mn-lt"/>
                <a:ea typeface="ヒラギノ角ゴ ProN W3" pitchFamily="-65" charset="-128"/>
                <a:cs typeface="+mn-cs"/>
              </a:rPr>
              <a:t>Senior Consultant</a:t>
            </a:r>
          </a:p>
          <a:p>
            <a:pPr algn="ctr" eaLnBrk="1" hangingPunct="1">
              <a:lnSpc>
                <a:spcPct val="90000"/>
              </a:lnSpc>
              <a:spcBef>
                <a:spcPct val="20000"/>
              </a:spcBef>
              <a:buFont typeface="Arial" pitchFamily="34" charset="0"/>
              <a:buNone/>
              <a:defRPr/>
            </a:pPr>
            <a:r>
              <a:rPr lang="nl-BE" altLang="en-US" sz="2200" dirty="0">
                <a:solidFill>
                  <a:schemeClr val="bg2"/>
                </a:solidFill>
                <a:latin typeface="+mn-lt"/>
                <a:ea typeface="ヒラギノ角ゴ ProN W3" pitchFamily="-65" charset="-128"/>
                <a:cs typeface="+mn-cs"/>
              </a:rPr>
              <a:t>+1 202 210 6982</a:t>
            </a:r>
          </a:p>
          <a:p>
            <a:pPr algn="ctr" eaLnBrk="1" hangingPunct="1">
              <a:lnSpc>
                <a:spcPct val="90000"/>
              </a:lnSpc>
              <a:spcBef>
                <a:spcPct val="20000"/>
              </a:spcBef>
              <a:buFont typeface="Arial" pitchFamily="34" charset="0"/>
              <a:buNone/>
              <a:defRPr/>
            </a:pPr>
            <a:r>
              <a:rPr lang="nl-BE" altLang="en-US" sz="1800" u="sng" dirty="0">
                <a:solidFill>
                  <a:srgbClr val="C0262D"/>
                </a:solidFill>
                <a:latin typeface="+mn-lt"/>
                <a:ea typeface="ヒラギノ角ゴ ProN W3" pitchFamily="-65" charset="-128"/>
                <a:cs typeface="+mn-cs"/>
                <a:hlinkClick r:id="rId3"/>
              </a:rPr>
              <a:t>colleen.jolly@machmedia</a:t>
            </a:r>
            <a:r>
              <a:rPr lang="nl-BE" altLang="en-US" sz="1800" u="sng" dirty="0">
                <a:solidFill>
                  <a:srgbClr val="C0262D"/>
                </a:solidFill>
                <a:latin typeface="+mn-lt"/>
                <a:ea typeface="ヒラギノ角ゴ ProN W3" pitchFamily="-65" charset="-128"/>
                <a:cs typeface="+mn-cs"/>
              </a:rPr>
              <a:t>group.com</a:t>
            </a:r>
          </a:p>
        </p:txBody>
      </p:sp>
      <p:sp>
        <p:nvSpPr>
          <p:cNvPr id="2" name="Rectangle 1"/>
          <p:cNvSpPr/>
          <p:nvPr/>
        </p:nvSpPr>
        <p:spPr>
          <a:xfrm>
            <a:off x="4962895" y="5602550"/>
            <a:ext cx="2263034" cy="369332"/>
          </a:xfrm>
          <a:prstGeom prst="rect">
            <a:avLst/>
          </a:prstGeom>
        </p:spPr>
        <p:txBody>
          <a:bodyPr wrap="none">
            <a:spAutoFit/>
          </a:bodyPr>
          <a:lstStyle/>
          <a:p>
            <a:pPr algn="ctr" eaLnBrk="1" hangingPunct="1">
              <a:defRPr/>
            </a:pPr>
            <a:r>
              <a:rPr lang="nl-BE" sz="1800" dirty="0">
                <a:solidFill>
                  <a:srgbClr val="C0262D"/>
                </a:solidFill>
                <a:latin typeface="+mn-lt"/>
                <a:hlinkClick r:id="rId4"/>
              </a:rPr>
              <a:t>www.machmedia.be</a:t>
            </a:r>
            <a:endParaRPr lang="nl-BE" sz="1800" dirty="0">
              <a:solidFill>
                <a:srgbClr val="C0262D"/>
              </a:solidFill>
              <a:latin typeface="+mn-lt"/>
            </a:endParaRPr>
          </a:p>
        </p:txBody>
      </p:sp>
      <p:pic>
        <p:nvPicPr>
          <p:cNvPr id="13" name="Picture 12" descr="MachMedia-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3071" y="4779746"/>
            <a:ext cx="822683" cy="648000"/>
          </a:xfrm>
          <a:prstGeom prst="rect">
            <a:avLst/>
          </a:prstGeom>
        </p:spPr>
      </p:pic>
      <p:pic>
        <p:nvPicPr>
          <p:cNvPr id="17" name="Picture 16" descr="social-f.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6997" y="6142392"/>
            <a:ext cx="431999" cy="431999"/>
          </a:xfrm>
          <a:prstGeom prst="rect">
            <a:avLst/>
          </a:prstGeom>
        </p:spPr>
      </p:pic>
      <p:pic>
        <p:nvPicPr>
          <p:cNvPr id="18" name="Picture 17" descr="social-t.png">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8413" y="6142392"/>
            <a:ext cx="431999" cy="431999"/>
          </a:xfrm>
          <a:prstGeom prst="rect">
            <a:avLst/>
          </a:prstGeom>
        </p:spPr>
      </p:pic>
      <p:pic>
        <p:nvPicPr>
          <p:cNvPr id="19" name="Picture 18" descr="social-i.png">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09828" y="6142392"/>
            <a:ext cx="431999" cy="431999"/>
          </a:xfrm>
          <a:prstGeom prst="rect">
            <a:avLst/>
          </a:prstGeom>
        </p:spPr>
      </p:pic>
    </p:spTree>
    <p:extLst>
      <p:ext uri="{BB962C8B-B14F-4D97-AF65-F5344CB8AC3E}">
        <p14:creationId xmlns:p14="http://schemas.microsoft.com/office/powerpoint/2010/main" val="3464002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3"/>
          <p:cNvSpPr>
            <a:spLocks noGrp="1" noChangeArrowheads="1"/>
          </p:cNvSpPr>
          <p:nvPr>
            <p:ph type="title"/>
          </p:nvPr>
        </p:nvSpPr>
        <p:spPr/>
        <p:txBody>
          <a:bodyPr/>
          <a:lstStyle/>
          <a:p>
            <a:r>
              <a:rPr lang="en-US" dirty="0"/>
              <a:t>Goodies! </a:t>
            </a:r>
          </a:p>
        </p:txBody>
      </p:sp>
      <p:sp>
        <p:nvSpPr>
          <p:cNvPr id="7" name="Slide Number Placeholder 6"/>
          <p:cNvSpPr>
            <a:spLocks noGrp="1"/>
          </p:cNvSpPr>
          <p:nvPr>
            <p:ph type="sldNum" sz="quarter" idx="12"/>
          </p:nvPr>
        </p:nvSpPr>
        <p:spPr/>
        <p:txBody>
          <a:bodyPr/>
          <a:lstStyle/>
          <a:p>
            <a:fld id="{C8C9A9A7-194B-4047-9C62-9EDE4BAE682C}" type="slidenum">
              <a:rPr lang="en-US" smtClean="0"/>
              <a:pPr/>
              <a:t>2</a:t>
            </a:fld>
            <a:endParaRPr lang="en-US"/>
          </a:p>
        </p:txBody>
      </p:sp>
      <p:pic>
        <p:nvPicPr>
          <p:cNvPr id="5" name="Picture 4">
            <a:extLst>
              <a:ext uri="{FF2B5EF4-FFF2-40B4-BE49-F238E27FC236}">
                <a16:creationId xmlns:a16="http://schemas.microsoft.com/office/drawing/2014/main" id="{E4E58BEF-3282-4E4E-BA77-771927FA348B}"/>
              </a:ext>
            </a:extLst>
          </p:cNvPr>
          <p:cNvPicPr>
            <a:picLocks noChangeAspect="1"/>
          </p:cNvPicPr>
          <p:nvPr/>
        </p:nvPicPr>
        <p:blipFill>
          <a:blip r:embed="rId3"/>
          <a:stretch>
            <a:fillRect/>
          </a:stretch>
        </p:blipFill>
        <p:spPr>
          <a:xfrm>
            <a:off x="3147935" y="531950"/>
            <a:ext cx="5523120" cy="5523120"/>
          </a:xfrm>
          <a:prstGeom prst="rect">
            <a:avLst/>
          </a:prstGeom>
        </p:spPr>
      </p:pic>
    </p:spTree>
    <p:extLst>
      <p:ext uri="{BB962C8B-B14F-4D97-AF65-F5344CB8AC3E}">
        <p14:creationId xmlns:p14="http://schemas.microsoft.com/office/powerpoint/2010/main" val="6367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990C37-9781-B445-900E-A40652B2FDC8}"/>
              </a:ext>
            </a:extLst>
          </p:cNvPr>
          <p:cNvSpPr>
            <a:spLocks noGrp="1"/>
          </p:cNvSpPr>
          <p:nvPr>
            <p:ph sz="quarter" idx="10"/>
          </p:nvPr>
        </p:nvSpPr>
        <p:spPr>
          <a:xfrm>
            <a:off x="873361" y="1063900"/>
            <a:ext cx="4058404" cy="5794101"/>
          </a:xfrm>
        </p:spPr>
        <p:txBody>
          <a:bodyPr/>
          <a:lstStyle/>
          <a:p>
            <a:pPr marL="342900" indent="-342900">
              <a:buFont typeface="Arial" panose="020B0604020202020204" pitchFamily="34" charset="0"/>
              <a:buChar char="•"/>
            </a:pPr>
            <a:r>
              <a:rPr lang="en-US" dirty="0"/>
              <a:t>People like you and your service/product</a:t>
            </a:r>
          </a:p>
          <a:p>
            <a:pPr marL="342900" indent="-342900">
              <a:buFont typeface="Arial" panose="020B0604020202020204" pitchFamily="34" charset="0"/>
              <a:buChar char="•"/>
            </a:pPr>
            <a:r>
              <a:rPr lang="en-US" dirty="0"/>
              <a:t>Encourage customers to post photos/video/stories </a:t>
            </a:r>
          </a:p>
          <a:p>
            <a:pPr marL="342900" indent="-342900">
              <a:buFont typeface="Arial" panose="020B0604020202020204" pitchFamily="34" charset="0"/>
              <a:buChar char="•"/>
            </a:pPr>
            <a:r>
              <a:rPr lang="en-US" dirty="0"/>
              <a:t>Creates community </a:t>
            </a:r>
          </a:p>
          <a:p>
            <a:pPr marL="342900" indent="-342900">
              <a:buFont typeface="Arial" panose="020B0604020202020204" pitchFamily="34" charset="0"/>
              <a:buChar char="•"/>
            </a:pPr>
            <a:r>
              <a:rPr lang="en-US" dirty="0"/>
              <a:t>100% free!!</a:t>
            </a:r>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4EDBADCE-96BF-2947-8F37-A8D0E8C9DFB7}"/>
              </a:ext>
            </a:extLst>
          </p:cNvPr>
          <p:cNvSpPr>
            <a:spLocks noGrp="1"/>
          </p:cNvSpPr>
          <p:nvPr>
            <p:ph type="title"/>
          </p:nvPr>
        </p:nvSpPr>
        <p:spPr/>
        <p:txBody>
          <a:bodyPr/>
          <a:lstStyle/>
          <a:p>
            <a:r>
              <a:rPr lang="en-US" dirty="0"/>
              <a:t>User Generated Content </a:t>
            </a:r>
          </a:p>
        </p:txBody>
      </p:sp>
      <p:sp>
        <p:nvSpPr>
          <p:cNvPr id="4" name="Slide Number Placeholder 3">
            <a:extLst>
              <a:ext uri="{FF2B5EF4-FFF2-40B4-BE49-F238E27FC236}">
                <a16:creationId xmlns:a16="http://schemas.microsoft.com/office/drawing/2014/main" id="{3E38BB1B-AC01-F145-8FD4-2233E66CD82E}"/>
              </a:ext>
            </a:extLst>
          </p:cNvPr>
          <p:cNvSpPr>
            <a:spLocks noGrp="1"/>
          </p:cNvSpPr>
          <p:nvPr>
            <p:ph type="sldNum" sz="quarter" idx="12"/>
          </p:nvPr>
        </p:nvSpPr>
        <p:spPr/>
        <p:txBody>
          <a:bodyPr/>
          <a:lstStyle/>
          <a:p>
            <a:fld id="{C8C9A9A7-194B-4047-9C62-9EDE4BAE682C}" type="slidenum">
              <a:rPr lang="en-US" smtClean="0"/>
              <a:pPr/>
              <a:t>3</a:t>
            </a:fld>
            <a:endParaRPr lang="en-US"/>
          </a:p>
        </p:txBody>
      </p:sp>
      <p:sp>
        <p:nvSpPr>
          <p:cNvPr id="5" name="Rounded Rectangle 4">
            <a:extLst>
              <a:ext uri="{FF2B5EF4-FFF2-40B4-BE49-F238E27FC236}">
                <a16:creationId xmlns:a16="http://schemas.microsoft.com/office/drawing/2014/main" id="{50042193-18E7-6041-A492-9047FA689FF7}"/>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any social </a:t>
            </a:r>
          </a:p>
        </p:txBody>
      </p:sp>
      <p:pic>
        <p:nvPicPr>
          <p:cNvPr id="7" name="Picture 6">
            <a:extLst>
              <a:ext uri="{FF2B5EF4-FFF2-40B4-BE49-F238E27FC236}">
                <a16:creationId xmlns:a16="http://schemas.microsoft.com/office/drawing/2014/main" id="{93B5F82D-F483-3545-9769-A91D9891D68C}"/>
              </a:ext>
            </a:extLst>
          </p:cNvPr>
          <p:cNvPicPr>
            <a:picLocks noChangeAspect="1"/>
          </p:cNvPicPr>
          <p:nvPr/>
        </p:nvPicPr>
        <p:blipFill>
          <a:blip r:embed="rId3"/>
          <a:stretch>
            <a:fillRect/>
          </a:stretch>
        </p:blipFill>
        <p:spPr>
          <a:xfrm>
            <a:off x="5264199" y="1634919"/>
            <a:ext cx="6565254" cy="3956412"/>
          </a:xfrm>
          <a:prstGeom prst="rect">
            <a:avLst/>
          </a:prstGeom>
          <a:ln>
            <a:solidFill>
              <a:schemeClr val="accent1"/>
            </a:solidFill>
          </a:ln>
        </p:spPr>
      </p:pic>
    </p:spTree>
    <p:extLst>
      <p:ext uri="{BB962C8B-B14F-4D97-AF65-F5344CB8AC3E}">
        <p14:creationId xmlns:p14="http://schemas.microsoft.com/office/powerpoint/2010/main" val="153914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A8051C-6985-A242-A16E-CE6CC9A9D684}"/>
              </a:ext>
            </a:extLst>
          </p:cNvPr>
          <p:cNvSpPr>
            <a:spLocks noGrp="1"/>
          </p:cNvSpPr>
          <p:nvPr>
            <p:ph sz="quarter" idx="10"/>
          </p:nvPr>
        </p:nvSpPr>
        <p:spPr>
          <a:xfrm>
            <a:off x="873361" y="1063900"/>
            <a:ext cx="4043413" cy="5794101"/>
          </a:xfrm>
        </p:spPr>
        <p:txBody>
          <a:bodyPr/>
          <a:lstStyle/>
          <a:p>
            <a:pPr marL="342900" indent="-342900">
              <a:buFont typeface="Arial" panose="020B0604020202020204" pitchFamily="34" charset="0"/>
              <a:buChar char="•"/>
            </a:pPr>
            <a:r>
              <a:rPr lang="en-US" dirty="0"/>
              <a:t>Best cents-on-the-dollar you’ll spend! </a:t>
            </a:r>
          </a:p>
          <a:p>
            <a:pPr marL="342900" indent="-342900">
              <a:buFont typeface="Arial" panose="020B0604020202020204" pitchFamily="34" charset="0"/>
              <a:buChar char="•"/>
            </a:pPr>
            <a:r>
              <a:rPr lang="en-US" dirty="0"/>
              <a:t>Works with Google Analytics</a:t>
            </a:r>
          </a:p>
          <a:p>
            <a:pPr marL="342900" indent="-342900">
              <a:buFont typeface="Arial" panose="020B0604020202020204" pitchFamily="34" charset="0"/>
              <a:buChar char="•"/>
            </a:pPr>
            <a:r>
              <a:rPr lang="en-US" dirty="0"/>
              <a:t>Runs basically on autopilot</a:t>
            </a:r>
          </a:p>
        </p:txBody>
      </p:sp>
      <p:sp>
        <p:nvSpPr>
          <p:cNvPr id="3" name="Title 2">
            <a:extLst>
              <a:ext uri="{FF2B5EF4-FFF2-40B4-BE49-F238E27FC236}">
                <a16:creationId xmlns:a16="http://schemas.microsoft.com/office/drawing/2014/main" id="{29F18D30-226F-4E4A-90D1-662027A4F7DB}"/>
              </a:ext>
            </a:extLst>
          </p:cNvPr>
          <p:cNvSpPr>
            <a:spLocks noGrp="1"/>
          </p:cNvSpPr>
          <p:nvPr>
            <p:ph type="title"/>
          </p:nvPr>
        </p:nvSpPr>
        <p:spPr/>
        <p:txBody>
          <a:bodyPr/>
          <a:lstStyle/>
          <a:p>
            <a:r>
              <a:rPr lang="en-US" dirty="0"/>
              <a:t>Google Ad Words </a:t>
            </a:r>
          </a:p>
        </p:txBody>
      </p:sp>
      <p:sp>
        <p:nvSpPr>
          <p:cNvPr id="4" name="Slide Number Placeholder 3">
            <a:extLst>
              <a:ext uri="{FF2B5EF4-FFF2-40B4-BE49-F238E27FC236}">
                <a16:creationId xmlns:a16="http://schemas.microsoft.com/office/drawing/2014/main" id="{68B480B9-E903-DF48-B984-ABE03EDE31D9}"/>
              </a:ext>
            </a:extLst>
          </p:cNvPr>
          <p:cNvSpPr>
            <a:spLocks noGrp="1"/>
          </p:cNvSpPr>
          <p:nvPr>
            <p:ph type="sldNum" sz="quarter" idx="12"/>
          </p:nvPr>
        </p:nvSpPr>
        <p:spPr/>
        <p:txBody>
          <a:bodyPr/>
          <a:lstStyle/>
          <a:p>
            <a:fld id="{C8C9A9A7-194B-4047-9C62-9EDE4BAE682C}" type="slidenum">
              <a:rPr lang="en-US" smtClean="0"/>
              <a:pPr/>
              <a:t>4</a:t>
            </a:fld>
            <a:endParaRPr lang="en-US"/>
          </a:p>
        </p:txBody>
      </p:sp>
      <p:sp>
        <p:nvSpPr>
          <p:cNvPr id="5" name="Rounded Rectangle 4">
            <a:extLst>
              <a:ext uri="{FF2B5EF4-FFF2-40B4-BE49-F238E27FC236}">
                <a16:creationId xmlns:a16="http://schemas.microsoft.com/office/drawing/2014/main" id="{8AB831AD-285B-A549-A378-C506D5B61372}"/>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Google Ad Words and Google Analytics</a:t>
            </a:r>
          </a:p>
        </p:txBody>
      </p:sp>
      <p:pic>
        <p:nvPicPr>
          <p:cNvPr id="7" name="Picture 6">
            <a:extLst>
              <a:ext uri="{FF2B5EF4-FFF2-40B4-BE49-F238E27FC236}">
                <a16:creationId xmlns:a16="http://schemas.microsoft.com/office/drawing/2014/main" id="{DDC0E1E7-0B20-F741-882E-9519AA001A31}"/>
              </a:ext>
            </a:extLst>
          </p:cNvPr>
          <p:cNvPicPr>
            <a:picLocks noChangeAspect="1"/>
          </p:cNvPicPr>
          <p:nvPr/>
        </p:nvPicPr>
        <p:blipFill>
          <a:blip r:embed="rId3"/>
          <a:stretch>
            <a:fillRect/>
          </a:stretch>
        </p:blipFill>
        <p:spPr>
          <a:xfrm>
            <a:off x="5284937" y="1537893"/>
            <a:ext cx="6535725" cy="4365864"/>
          </a:xfrm>
          <a:prstGeom prst="rect">
            <a:avLst/>
          </a:prstGeom>
          <a:ln>
            <a:solidFill>
              <a:schemeClr val="accent1"/>
            </a:solidFill>
          </a:ln>
        </p:spPr>
      </p:pic>
    </p:spTree>
    <p:extLst>
      <p:ext uri="{BB962C8B-B14F-4D97-AF65-F5344CB8AC3E}">
        <p14:creationId xmlns:p14="http://schemas.microsoft.com/office/powerpoint/2010/main" val="309648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5FB5FF-F6B5-BB4F-A360-7975548C6097}"/>
              </a:ext>
            </a:extLst>
          </p:cNvPr>
          <p:cNvSpPr>
            <a:spLocks noGrp="1"/>
          </p:cNvSpPr>
          <p:nvPr>
            <p:ph sz="quarter" idx="10"/>
          </p:nvPr>
        </p:nvSpPr>
        <p:spPr>
          <a:xfrm>
            <a:off x="873361" y="1063900"/>
            <a:ext cx="4837892" cy="5794101"/>
          </a:xfrm>
        </p:spPr>
        <p:txBody>
          <a:bodyPr/>
          <a:lstStyle/>
          <a:p>
            <a:pPr marL="342900" indent="-342900">
              <a:buFont typeface="Arial" panose="020B0604020202020204" pitchFamily="34" charset="0"/>
              <a:buChar char="•"/>
            </a:pPr>
            <a:r>
              <a:rPr lang="en-US" dirty="0"/>
              <a:t>Make a compelling reason: a free study, white paper or trial of your service</a:t>
            </a:r>
          </a:p>
          <a:p>
            <a:pPr marL="342900" indent="-342900">
              <a:buFont typeface="Arial" panose="020B0604020202020204" pitchFamily="34" charset="0"/>
              <a:buChar char="•"/>
            </a:pPr>
            <a:r>
              <a:rPr lang="en-US" dirty="0"/>
              <a:t>Free* with email service</a:t>
            </a:r>
          </a:p>
          <a:p>
            <a:endParaRPr lang="en-US" dirty="0"/>
          </a:p>
        </p:txBody>
      </p:sp>
      <p:sp>
        <p:nvSpPr>
          <p:cNvPr id="3" name="Title 2">
            <a:extLst>
              <a:ext uri="{FF2B5EF4-FFF2-40B4-BE49-F238E27FC236}">
                <a16:creationId xmlns:a16="http://schemas.microsoft.com/office/drawing/2014/main" id="{DE44DAFD-7531-A24E-AEE0-CE1857C6F56F}"/>
              </a:ext>
            </a:extLst>
          </p:cNvPr>
          <p:cNvSpPr>
            <a:spLocks noGrp="1"/>
          </p:cNvSpPr>
          <p:nvPr>
            <p:ph type="title"/>
          </p:nvPr>
        </p:nvSpPr>
        <p:spPr/>
        <p:txBody>
          <a:bodyPr/>
          <a:lstStyle/>
          <a:p>
            <a:r>
              <a:rPr lang="en-US" dirty="0"/>
              <a:t>Website Pop-Up</a:t>
            </a:r>
          </a:p>
        </p:txBody>
      </p:sp>
      <p:sp>
        <p:nvSpPr>
          <p:cNvPr id="4" name="Slide Number Placeholder 3">
            <a:extLst>
              <a:ext uri="{FF2B5EF4-FFF2-40B4-BE49-F238E27FC236}">
                <a16:creationId xmlns:a16="http://schemas.microsoft.com/office/drawing/2014/main" id="{00DB452F-8CC3-A944-AFA9-484CE4CEE97D}"/>
              </a:ext>
            </a:extLst>
          </p:cNvPr>
          <p:cNvSpPr>
            <a:spLocks noGrp="1"/>
          </p:cNvSpPr>
          <p:nvPr>
            <p:ph type="sldNum" sz="quarter" idx="12"/>
          </p:nvPr>
        </p:nvSpPr>
        <p:spPr/>
        <p:txBody>
          <a:bodyPr/>
          <a:lstStyle/>
          <a:p>
            <a:fld id="{C8C9A9A7-194B-4047-9C62-9EDE4BAE682C}" type="slidenum">
              <a:rPr lang="en-US" smtClean="0"/>
              <a:pPr/>
              <a:t>5</a:t>
            </a:fld>
            <a:endParaRPr lang="en-US"/>
          </a:p>
        </p:txBody>
      </p:sp>
      <p:sp>
        <p:nvSpPr>
          <p:cNvPr id="5" name="Rounded Rectangle 4">
            <a:extLst>
              <a:ext uri="{FF2B5EF4-FFF2-40B4-BE49-F238E27FC236}">
                <a16:creationId xmlns:a16="http://schemas.microsoft.com/office/drawing/2014/main" id="{09C43760-0FF4-C84E-B266-ADF7C0D934BD}"/>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a:t>
            </a:r>
            <a:r>
              <a:rPr lang="en-US" altLang="en-US" sz="1400" b="1" i="1" dirty="0" err="1">
                <a:solidFill>
                  <a:schemeClr val="bg1"/>
                </a:solidFill>
                <a:latin typeface="Arial" charset="0"/>
              </a:rPr>
              <a:t>MailMunch</a:t>
            </a:r>
            <a:r>
              <a:rPr lang="en-US" altLang="en-US" sz="1400" b="1" i="1" dirty="0">
                <a:solidFill>
                  <a:schemeClr val="bg1"/>
                </a:solidFill>
                <a:latin typeface="Arial" charset="0"/>
              </a:rPr>
              <a:t> others integrate with </a:t>
            </a:r>
            <a:r>
              <a:rPr lang="en-US" altLang="en-US" sz="1400" b="1" i="1" dirty="0" err="1">
                <a:solidFill>
                  <a:schemeClr val="bg1"/>
                </a:solidFill>
                <a:latin typeface="Arial" charset="0"/>
              </a:rPr>
              <a:t>ConstantContact</a:t>
            </a:r>
            <a:r>
              <a:rPr lang="en-US" altLang="en-US" sz="1400" b="1" i="1" dirty="0">
                <a:solidFill>
                  <a:schemeClr val="bg1"/>
                </a:solidFill>
                <a:latin typeface="Arial" charset="0"/>
              </a:rPr>
              <a:t>, </a:t>
            </a:r>
            <a:r>
              <a:rPr lang="en-US" altLang="en-US" sz="1400" b="1" i="1" dirty="0" err="1">
                <a:solidFill>
                  <a:schemeClr val="bg1"/>
                </a:solidFill>
                <a:latin typeface="Arial" charset="0"/>
              </a:rPr>
              <a:t>MailChimp</a:t>
            </a:r>
            <a:endParaRPr lang="en-US" altLang="en-US" sz="1400" b="1" i="1" dirty="0">
              <a:solidFill>
                <a:schemeClr val="bg1"/>
              </a:solidFill>
              <a:latin typeface="Arial" charset="0"/>
            </a:endParaRPr>
          </a:p>
        </p:txBody>
      </p:sp>
      <p:pic>
        <p:nvPicPr>
          <p:cNvPr id="7" name="Picture 6">
            <a:extLst>
              <a:ext uri="{FF2B5EF4-FFF2-40B4-BE49-F238E27FC236}">
                <a16:creationId xmlns:a16="http://schemas.microsoft.com/office/drawing/2014/main" id="{A897348E-3527-3B44-B563-C4B46B10B3F7}"/>
              </a:ext>
            </a:extLst>
          </p:cNvPr>
          <p:cNvPicPr>
            <a:picLocks noChangeAspect="1"/>
          </p:cNvPicPr>
          <p:nvPr/>
        </p:nvPicPr>
        <p:blipFill>
          <a:blip r:embed="rId3"/>
          <a:stretch>
            <a:fillRect/>
          </a:stretch>
        </p:blipFill>
        <p:spPr>
          <a:xfrm>
            <a:off x="5863370" y="2008682"/>
            <a:ext cx="6015586" cy="3850982"/>
          </a:xfrm>
          <a:prstGeom prst="rect">
            <a:avLst/>
          </a:prstGeom>
          <a:ln>
            <a:solidFill>
              <a:schemeClr val="accent1"/>
            </a:solidFill>
          </a:ln>
        </p:spPr>
      </p:pic>
    </p:spTree>
    <p:extLst>
      <p:ext uri="{BB962C8B-B14F-4D97-AF65-F5344CB8AC3E}">
        <p14:creationId xmlns:p14="http://schemas.microsoft.com/office/powerpoint/2010/main" val="38508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EF1BCC-B315-9540-960E-445D7C8D0044}"/>
              </a:ext>
            </a:extLst>
          </p:cNvPr>
          <p:cNvSpPr>
            <a:spLocks noGrp="1"/>
          </p:cNvSpPr>
          <p:nvPr>
            <p:ph sz="quarter" idx="10"/>
          </p:nvPr>
        </p:nvSpPr>
        <p:spPr>
          <a:xfrm>
            <a:off x="873361" y="1063900"/>
            <a:ext cx="4777931" cy="5794101"/>
          </a:xfrm>
        </p:spPr>
        <p:txBody>
          <a:bodyPr/>
          <a:lstStyle/>
          <a:p>
            <a:pPr marL="342900" indent="-342900">
              <a:buFont typeface="Arial" panose="020B0604020202020204" pitchFamily="34" charset="0"/>
              <a:buChar char="•"/>
            </a:pPr>
            <a:r>
              <a:rPr lang="en-US" dirty="0"/>
              <a:t>Still the cheapest way to directly contact customers and leads</a:t>
            </a:r>
          </a:p>
          <a:p>
            <a:pPr marL="342900" indent="-342900">
              <a:buFont typeface="Arial" panose="020B0604020202020204" pitchFamily="34" charset="0"/>
              <a:buChar char="•"/>
            </a:pPr>
            <a:r>
              <a:rPr lang="en-US" dirty="0"/>
              <a:t>Catchy subject lines and track click </a:t>
            </a:r>
            <a:r>
              <a:rPr lang="en-US" dirty="0" err="1"/>
              <a:t>throughs</a:t>
            </a:r>
            <a:endParaRPr lang="en-US" dirty="0"/>
          </a:p>
          <a:p>
            <a:pPr marL="342900" indent="-342900">
              <a:buFont typeface="Arial" panose="020B0604020202020204" pitchFamily="34" charset="0"/>
              <a:buChar char="•"/>
            </a:pPr>
            <a:r>
              <a:rPr lang="en-US" dirty="0"/>
              <a:t>Try different formats (text only/text + images)</a:t>
            </a:r>
          </a:p>
        </p:txBody>
      </p:sp>
      <p:sp>
        <p:nvSpPr>
          <p:cNvPr id="3" name="Title 2">
            <a:extLst>
              <a:ext uri="{FF2B5EF4-FFF2-40B4-BE49-F238E27FC236}">
                <a16:creationId xmlns:a16="http://schemas.microsoft.com/office/drawing/2014/main" id="{10A00D43-3306-3140-8A8A-D01112AB1303}"/>
              </a:ext>
            </a:extLst>
          </p:cNvPr>
          <p:cNvSpPr>
            <a:spLocks noGrp="1"/>
          </p:cNvSpPr>
          <p:nvPr>
            <p:ph type="title"/>
          </p:nvPr>
        </p:nvSpPr>
        <p:spPr/>
        <p:txBody>
          <a:bodyPr/>
          <a:lstStyle/>
          <a:p>
            <a:r>
              <a:rPr lang="en-US" dirty="0"/>
              <a:t>Email Marketing </a:t>
            </a:r>
          </a:p>
        </p:txBody>
      </p:sp>
      <p:sp>
        <p:nvSpPr>
          <p:cNvPr id="4" name="Slide Number Placeholder 3">
            <a:extLst>
              <a:ext uri="{FF2B5EF4-FFF2-40B4-BE49-F238E27FC236}">
                <a16:creationId xmlns:a16="http://schemas.microsoft.com/office/drawing/2014/main" id="{DE11A1E1-4E30-5E4B-8A54-A279C80E6E61}"/>
              </a:ext>
            </a:extLst>
          </p:cNvPr>
          <p:cNvSpPr>
            <a:spLocks noGrp="1"/>
          </p:cNvSpPr>
          <p:nvPr>
            <p:ph type="sldNum" sz="quarter" idx="12"/>
          </p:nvPr>
        </p:nvSpPr>
        <p:spPr/>
        <p:txBody>
          <a:bodyPr/>
          <a:lstStyle/>
          <a:p>
            <a:fld id="{C8C9A9A7-194B-4047-9C62-9EDE4BAE682C}" type="slidenum">
              <a:rPr lang="en-US" smtClean="0"/>
              <a:pPr/>
              <a:t>6</a:t>
            </a:fld>
            <a:endParaRPr lang="en-US"/>
          </a:p>
        </p:txBody>
      </p:sp>
      <p:sp>
        <p:nvSpPr>
          <p:cNvPr id="5" name="Rounded Rectangle 4">
            <a:extLst>
              <a:ext uri="{FF2B5EF4-FFF2-40B4-BE49-F238E27FC236}">
                <a16:creationId xmlns:a16="http://schemas.microsoft.com/office/drawing/2014/main" id="{C833B67C-C1B2-3241-A077-4E45CC8BFF24}"/>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a:t>
            </a:r>
            <a:r>
              <a:rPr lang="en-US" altLang="en-US" sz="1400" b="1" i="1" dirty="0" err="1">
                <a:solidFill>
                  <a:schemeClr val="bg1"/>
                </a:solidFill>
                <a:latin typeface="Arial" charset="0"/>
              </a:rPr>
              <a:t>ConstantContact</a:t>
            </a:r>
            <a:r>
              <a:rPr lang="en-US" altLang="en-US" sz="1400" b="1" i="1" dirty="0">
                <a:solidFill>
                  <a:schemeClr val="bg1"/>
                </a:solidFill>
                <a:latin typeface="Arial" charset="0"/>
              </a:rPr>
              <a:t>, </a:t>
            </a:r>
            <a:r>
              <a:rPr lang="en-US" altLang="en-US" sz="1400" b="1" i="1" dirty="0" err="1">
                <a:solidFill>
                  <a:schemeClr val="bg1"/>
                </a:solidFill>
                <a:latin typeface="Arial" charset="0"/>
              </a:rPr>
              <a:t>MailChimp</a:t>
            </a:r>
            <a:r>
              <a:rPr lang="en-US" altLang="en-US" sz="1400" b="1" i="1" dirty="0">
                <a:solidFill>
                  <a:schemeClr val="bg1"/>
                </a:solidFill>
                <a:latin typeface="Arial" charset="0"/>
              </a:rPr>
              <a:t>, </a:t>
            </a:r>
            <a:r>
              <a:rPr lang="en-US" altLang="en-US" sz="1400" b="1" i="1" dirty="0" err="1">
                <a:solidFill>
                  <a:schemeClr val="bg1"/>
                </a:solidFill>
                <a:latin typeface="Arial" charset="0"/>
              </a:rPr>
              <a:t>MyEmma</a:t>
            </a:r>
            <a:endParaRPr lang="en-US" altLang="en-US" sz="1400" b="1" i="1" dirty="0">
              <a:solidFill>
                <a:schemeClr val="bg1"/>
              </a:solidFill>
              <a:latin typeface="Arial" charset="0"/>
            </a:endParaRPr>
          </a:p>
        </p:txBody>
      </p:sp>
      <p:pic>
        <p:nvPicPr>
          <p:cNvPr id="7" name="Picture 6">
            <a:extLst>
              <a:ext uri="{FF2B5EF4-FFF2-40B4-BE49-F238E27FC236}">
                <a16:creationId xmlns:a16="http://schemas.microsoft.com/office/drawing/2014/main" id="{D225E3C4-807F-9D40-9425-2F402F398590}"/>
              </a:ext>
            </a:extLst>
          </p:cNvPr>
          <p:cNvPicPr>
            <a:picLocks noChangeAspect="1"/>
          </p:cNvPicPr>
          <p:nvPr/>
        </p:nvPicPr>
        <p:blipFill>
          <a:blip r:embed="rId3"/>
          <a:stretch>
            <a:fillRect/>
          </a:stretch>
        </p:blipFill>
        <p:spPr>
          <a:xfrm>
            <a:off x="5954956" y="1235522"/>
            <a:ext cx="5901767" cy="4730200"/>
          </a:xfrm>
          <a:prstGeom prst="rect">
            <a:avLst/>
          </a:prstGeom>
          <a:ln>
            <a:solidFill>
              <a:schemeClr val="accent1"/>
            </a:solidFill>
          </a:ln>
        </p:spPr>
      </p:pic>
    </p:spTree>
    <p:extLst>
      <p:ext uri="{BB962C8B-B14F-4D97-AF65-F5344CB8AC3E}">
        <p14:creationId xmlns:p14="http://schemas.microsoft.com/office/powerpoint/2010/main" val="267987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80E9A0-2884-AC46-828E-9234B89C02EE}"/>
              </a:ext>
            </a:extLst>
          </p:cNvPr>
          <p:cNvSpPr>
            <a:spLocks noGrp="1"/>
          </p:cNvSpPr>
          <p:nvPr>
            <p:ph sz="quarter" idx="10"/>
          </p:nvPr>
        </p:nvSpPr>
        <p:spPr>
          <a:xfrm>
            <a:off x="873360" y="1063900"/>
            <a:ext cx="3797819" cy="5794101"/>
          </a:xfrm>
        </p:spPr>
        <p:txBody>
          <a:bodyPr/>
          <a:lstStyle/>
          <a:p>
            <a:pPr marL="342900" indent="-342900">
              <a:buFont typeface="Arial" panose="020B0604020202020204" pitchFamily="34" charset="0"/>
              <a:buChar char="•"/>
            </a:pPr>
            <a:r>
              <a:rPr lang="en-US" dirty="0"/>
              <a:t>Cut it up and repost on social media </a:t>
            </a:r>
          </a:p>
          <a:p>
            <a:pPr marL="342900" indent="-342900">
              <a:buFont typeface="Arial" panose="020B0604020202020204" pitchFamily="34" charset="0"/>
              <a:buChar char="•"/>
            </a:pPr>
            <a:r>
              <a:rPr lang="en-US" dirty="0"/>
              <a:t>Make a social media meme that is easily shareable</a:t>
            </a:r>
          </a:p>
          <a:p>
            <a:pPr marL="342900" indent="-342900">
              <a:buFont typeface="Arial" panose="020B0604020202020204" pitchFamily="34" charset="0"/>
              <a:buChar char="•"/>
            </a:pPr>
            <a:r>
              <a:rPr lang="en-US" dirty="0"/>
              <a:t>Recycle/repurpose and create micro-content</a:t>
            </a:r>
          </a:p>
        </p:txBody>
      </p:sp>
      <p:sp>
        <p:nvSpPr>
          <p:cNvPr id="3" name="Title 2">
            <a:extLst>
              <a:ext uri="{FF2B5EF4-FFF2-40B4-BE49-F238E27FC236}">
                <a16:creationId xmlns:a16="http://schemas.microsoft.com/office/drawing/2014/main" id="{BB95657D-4D82-6444-A839-B228C3F1149A}"/>
              </a:ext>
            </a:extLst>
          </p:cNvPr>
          <p:cNvSpPr>
            <a:spLocks noGrp="1"/>
          </p:cNvSpPr>
          <p:nvPr>
            <p:ph type="title"/>
          </p:nvPr>
        </p:nvSpPr>
        <p:spPr/>
        <p:txBody>
          <a:bodyPr/>
          <a:lstStyle/>
          <a:p>
            <a:r>
              <a:rPr lang="en-US" dirty="0"/>
              <a:t>Recycle/Repackage Content </a:t>
            </a:r>
          </a:p>
        </p:txBody>
      </p:sp>
      <p:sp>
        <p:nvSpPr>
          <p:cNvPr id="4" name="Slide Number Placeholder 3">
            <a:extLst>
              <a:ext uri="{FF2B5EF4-FFF2-40B4-BE49-F238E27FC236}">
                <a16:creationId xmlns:a16="http://schemas.microsoft.com/office/drawing/2014/main" id="{960A5DAF-EAE9-CD40-A486-24A5FA4C2E3D}"/>
              </a:ext>
            </a:extLst>
          </p:cNvPr>
          <p:cNvSpPr>
            <a:spLocks noGrp="1"/>
          </p:cNvSpPr>
          <p:nvPr>
            <p:ph type="sldNum" sz="quarter" idx="12"/>
          </p:nvPr>
        </p:nvSpPr>
        <p:spPr/>
        <p:txBody>
          <a:bodyPr/>
          <a:lstStyle/>
          <a:p>
            <a:fld id="{C8C9A9A7-194B-4047-9C62-9EDE4BAE682C}" type="slidenum">
              <a:rPr lang="en-US" smtClean="0"/>
              <a:pPr/>
              <a:t>7</a:t>
            </a:fld>
            <a:endParaRPr lang="en-US"/>
          </a:p>
        </p:txBody>
      </p:sp>
      <p:sp>
        <p:nvSpPr>
          <p:cNvPr id="5" name="Rounded Rectangle 4">
            <a:extLst>
              <a:ext uri="{FF2B5EF4-FFF2-40B4-BE49-F238E27FC236}">
                <a16:creationId xmlns:a16="http://schemas.microsoft.com/office/drawing/2014/main" id="{1FA58CB6-8AD7-024F-A779-C931F2BDAE1B}"/>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a:t>
            </a:r>
            <a:r>
              <a:rPr lang="en-US" altLang="en-US" sz="1400" b="1" i="1" dirty="0" err="1">
                <a:solidFill>
                  <a:schemeClr val="bg1"/>
                </a:solidFill>
                <a:latin typeface="Arial" charset="0"/>
              </a:rPr>
              <a:t>Canva.com</a:t>
            </a:r>
            <a:r>
              <a:rPr lang="en-US" altLang="en-US" sz="1400" b="1" i="1" dirty="0">
                <a:solidFill>
                  <a:schemeClr val="bg1"/>
                </a:solidFill>
                <a:latin typeface="Arial" charset="0"/>
              </a:rPr>
              <a:t> </a:t>
            </a:r>
            <a:r>
              <a:rPr lang="en-US" altLang="en-US" sz="1400" b="1" i="1" dirty="0" err="1">
                <a:solidFill>
                  <a:schemeClr val="bg1"/>
                </a:solidFill>
                <a:latin typeface="Arial" charset="0"/>
              </a:rPr>
              <a:t>Tyoprama</a:t>
            </a:r>
            <a:r>
              <a:rPr lang="en-US" altLang="en-US" sz="1400" b="1" i="1" dirty="0">
                <a:solidFill>
                  <a:schemeClr val="bg1"/>
                </a:solidFill>
                <a:latin typeface="Arial" charset="0"/>
              </a:rPr>
              <a:t>, Studio -- FREE!</a:t>
            </a:r>
          </a:p>
        </p:txBody>
      </p:sp>
      <p:pic>
        <p:nvPicPr>
          <p:cNvPr id="7" name="Picture 6">
            <a:extLst>
              <a:ext uri="{FF2B5EF4-FFF2-40B4-BE49-F238E27FC236}">
                <a16:creationId xmlns:a16="http://schemas.microsoft.com/office/drawing/2014/main" id="{2C61EBEB-5059-D04E-8C38-C15C9D69CCDA}"/>
              </a:ext>
            </a:extLst>
          </p:cNvPr>
          <p:cNvPicPr>
            <a:picLocks noChangeAspect="1"/>
          </p:cNvPicPr>
          <p:nvPr/>
        </p:nvPicPr>
        <p:blipFill>
          <a:blip r:embed="rId3"/>
          <a:stretch>
            <a:fillRect/>
          </a:stretch>
        </p:blipFill>
        <p:spPr>
          <a:xfrm>
            <a:off x="4906183" y="1708396"/>
            <a:ext cx="3383377" cy="4462615"/>
          </a:xfrm>
          <a:prstGeom prst="rect">
            <a:avLst/>
          </a:prstGeom>
          <a:ln>
            <a:solidFill>
              <a:schemeClr val="accent1"/>
            </a:solidFill>
          </a:ln>
        </p:spPr>
      </p:pic>
      <p:pic>
        <p:nvPicPr>
          <p:cNvPr id="9" name="Picture 8">
            <a:extLst>
              <a:ext uri="{FF2B5EF4-FFF2-40B4-BE49-F238E27FC236}">
                <a16:creationId xmlns:a16="http://schemas.microsoft.com/office/drawing/2014/main" id="{97EE396A-1B36-484F-A8ED-245B167C6688}"/>
              </a:ext>
            </a:extLst>
          </p:cNvPr>
          <p:cNvPicPr>
            <a:picLocks noChangeAspect="1"/>
          </p:cNvPicPr>
          <p:nvPr/>
        </p:nvPicPr>
        <p:blipFill>
          <a:blip r:embed="rId4"/>
          <a:stretch>
            <a:fillRect/>
          </a:stretch>
        </p:blipFill>
        <p:spPr>
          <a:xfrm>
            <a:off x="8829208" y="2547845"/>
            <a:ext cx="3017680" cy="3017680"/>
          </a:xfrm>
          <a:prstGeom prst="rect">
            <a:avLst/>
          </a:prstGeom>
          <a:ln>
            <a:solidFill>
              <a:schemeClr val="accent1"/>
            </a:solidFill>
          </a:ln>
        </p:spPr>
      </p:pic>
      <p:sp>
        <p:nvSpPr>
          <p:cNvPr id="10" name="Right Arrow 9">
            <a:extLst>
              <a:ext uri="{FF2B5EF4-FFF2-40B4-BE49-F238E27FC236}">
                <a16:creationId xmlns:a16="http://schemas.microsoft.com/office/drawing/2014/main" id="{150AB813-9C76-9B40-B1C9-3D7E97D48724}"/>
              </a:ext>
            </a:extLst>
          </p:cNvPr>
          <p:cNvSpPr/>
          <p:nvPr/>
        </p:nvSpPr>
        <p:spPr>
          <a:xfrm>
            <a:off x="8109678" y="4916775"/>
            <a:ext cx="719529" cy="460353"/>
          </a:xfrm>
          <a:prstGeom prst="rightArrow">
            <a:avLst>
              <a:gd name="adj1" fmla="val 4348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5A341ED-ED07-1B46-9883-F7C72AC190C9}"/>
              </a:ext>
            </a:extLst>
          </p:cNvPr>
          <p:cNvSpPr txBox="1"/>
          <p:nvPr/>
        </p:nvSpPr>
        <p:spPr>
          <a:xfrm>
            <a:off x="4906183" y="1319134"/>
            <a:ext cx="3383377" cy="369332"/>
          </a:xfrm>
          <a:prstGeom prst="rect">
            <a:avLst/>
          </a:prstGeom>
          <a:noFill/>
        </p:spPr>
        <p:txBody>
          <a:bodyPr wrap="square" rtlCol="0">
            <a:spAutoFit/>
          </a:bodyPr>
          <a:lstStyle/>
          <a:p>
            <a:r>
              <a:rPr lang="en-US" sz="1800" b="1" i="1" dirty="0">
                <a:latin typeface="Arial" panose="020B0604020202020204" pitchFamily="34" charset="0"/>
                <a:cs typeface="Arial" panose="020B0604020202020204" pitchFamily="34" charset="0"/>
              </a:rPr>
              <a:t>Original Blog Content</a:t>
            </a:r>
          </a:p>
        </p:txBody>
      </p:sp>
      <p:sp>
        <p:nvSpPr>
          <p:cNvPr id="12" name="TextBox 11">
            <a:extLst>
              <a:ext uri="{FF2B5EF4-FFF2-40B4-BE49-F238E27FC236}">
                <a16:creationId xmlns:a16="http://schemas.microsoft.com/office/drawing/2014/main" id="{814866F9-2E0C-D64D-96B7-2AC2314A7E62}"/>
              </a:ext>
            </a:extLst>
          </p:cNvPr>
          <p:cNvSpPr txBox="1"/>
          <p:nvPr/>
        </p:nvSpPr>
        <p:spPr>
          <a:xfrm>
            <a:off x="8781269" y="2173030"/>
            <a:ext cx="3080609" cy="369332"/>
          </a:xfrm>
          <a:prstGeom prst="rect">
            <a:avLst/>
          </a:prstGeom>
          <a:noFill/>
        </p:spPr>
        <p:txBody>
          <a:bodyPr wrap="square" rtlCol="0">
            <a:spAutoFit/>
          </a:bodyPr>
          <a:lstStyle/>
          <a:p>
            <a:r>
              <a:rPr lang="en-US" sz="1800" b="1" i="1" dirty="0">
                <a:latin typeface="Arial" panose="020B0604020202020204" pitchFamily="34" charset="0"/>
                <a:cs typeface="Arial" panose="020B0604020202020204" pitchFamily="34" charset="0"/>
              </a:rPr>
              <a:t>Social Media Meme</a:t>
            </a:r>
          </a:p>
        </p:txBody>
      </p:sp>
    </p:spTree>
    <p:extLst>
      <p:ext uri="{BB962C8B-B14F-4D97-AF65-F5344CB8AC3E}">
        <p14:creationId xmlns:p14="http://schemas.microsoft.com/office/powerpoint/2010/main" val="112902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8AEABA-DB98-5D46-8583-32A4E516BA90}"/>
              </a:ext>
            </a:extLst>
          </p:cNvPr>
          <p:cNvSpPr>
            <a:spLocks noGrp="1"/>
          </p:cNvSpPr>
          <p:nvPr>
            <p:ph sz="quarter" idx="10"/>
          </p:nvPr>
        </p:nvSpPr>
        <p:spPr>
          <a:xfrm>
            <a:off x="873361" y="1063900"/>
            <a:ext cx="5152686" cy="5794101"/>
          </a:xfrm>
        </p:spPr>
        <p:txBody>
          <a:bodyPr/>
          <a:lstStyle/>
          <a:p>
            <a:pPr marL="342900" indent="-342900">
              <a:buFont typeface="Arial" panose="020B0604020202020204" pitchFamily="34" charset="0"/>
              <a:buChar char="•"/>
            </a:pPr>
            <a:r>
              <a:rPr lang="en-US" dirty="0"/>
              <a:t>Attention spans are getting shorter and shorter</a:t>
            </a:r>
          </a:p>
          <a:p>
            <a:pPr marL="342900" indent="-342900">
              <a:buFont typeface="Arial" panose="020B0604020202020204" pitchFamily="34" charset="0"/>
              <a:buChar char="•"/>
            </a:pPr>
            <a:r>
              <a:rPr lang="en-US" dirty="0"/>
              <a:t>Use video to communicate</a:t>
            </a:r>
          </a:p>
          <a:p>
            <a:endParaRPr lang="en-US" dirty="0"/>
          </a:p>
          <a:p>
            <a:endParaRPr lang="en-US" dirty="0"/>
          </a:p>
          <a:p>
            <a:r>
              <a:rPr lang="en-US" dirty="0"/>
              <a:t>https://</a:t>
            </a:r>
            <a:r>
              <a:rPr lang="en-US" dirty="0" err="1"/>
              <a:t>youtu.be</a:t>
            </a:r>
            <a:r>
              <a:rPr lang="en-US" dirty="0"/>
              <a:t>/bW1QcwyvYN4</a:t>
            </a:r>
          </a:p>
        </p:txBody>
      </p:sp>
      <p:sp>
        <p:nvSpPr>
          <p:cNvPr id="3" name="Title 2">
            <a:extLst>
              <a:ext uri="{FF2B5EF4-FFF2-40B4-BE49-F238E27FC236}">
                <a16:creationId xmlns:a16="http://schemas.microsoft.com/office/drawing/2014/main" id="{A3FA6AFB-6376-4C45-9CE1-210C29F502B0}"/>
              </a:ext>
            </a:extLst>
          </p:cNvPr>
          <p:cNvSpPr>
            <a:spLocks noGrp="1"/>
          </p:cNvSpPr>
          <p:nvPr>
            <p:ph type="title"/>
          </p:nvPr>
        </p:nvSpPr>
        <p:spPr/>
        <p:txBody>
          <a:bodyPr/>
          <a:lstStyle/>
          <a:p>
            <a:r>
              <a:rPr lang="en-US" dirty="0"/>
              <a:t>Make More Video </a:t>
            </a:r>
          </a:p>
        </p:txBody>
      </p:sp>
      <p:sp>
        <p:nvSpPr>
          <p:cNvPr id="4" name="Slide Number Placeholder 3">
            <a:extLst>
              <a:ext uri="{FF2B5EF4-FFF2-40B4-BE49-F238E27FC236}">
                <a16:creationId xmlns:a16="http://schemas.microsoft.com/office/drawing/2014/main" id="{B1DAC97F-1E2E-B14C-9FA2-49F4456974BA}"/>
              </a:ext>
            </a:extLst>
          </p:cNvPr>
          <p:cNvSpPr>
            <a:spLocks noGrp="1"/>
          </p:cNvSpPr>
          <p:nvPr>
            <p:ph type="sldNum" sz="quarter" idx="12"/>
          </p:nvPr>
        </p:nvSpPr>
        <p:spPr/>
        <p:txBody>
          <a:bodyPr/>
          <a:lstStyle/>
          <a:p>
            <a:fld id="{C8C9A9A7-194B-4047-9C62-9EDE4BAE682C}" type="slidenum">
              <a:rPr lang="en-US" smtClean="0"/>
              <a:pPr/>
              <a:t>8</a:t>
            </a:fld>
            <a:endParaRPr lang="en-US"/>
          </a:p>
        </p:txBody>
      </p:sp>
      <p:sp>
        <p:nvSpPr>
          <p:cNvPr id="5" name="Rounded Rectangle 4">
            <a:extLst>
              <a:ext uri="{FF2B5EF4-FFF2-40B4-BE49-F238E27FC236}">
                <a16:creationId xmlns:a16="http://schemas.microsoft.com/office/drawing/2014/main" id="{58D8B700-6726-B74B-964A-B76107EC6396}"/>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Lumen5 – FREE!</a:t>
            </a:r>
          </a:p>
        </p:txBody>
      </p:sp>
      <p:pic>
        <p:nvPicPr>
          <p:cNvPr id="7" name="Picture 6">
            <a:extLst>
              <a:ext uri="{FF2B5EF4-FFF2-40B4-BE49-F238E27FC236}">
                <a16:creationId xmlns:a16="http://schemas.microsoft.com/office/drawing/2014/main" id="{5BEC4D67-3900-BF4B-A047-273839806D02}"/>
              </a:ext>
            </a:extLst>
          </p:cNvPr>
          <p:cNvPicPr>
            <a:picLocks noChangeAspect="1"/>
          </p:cNvPicPr>
          <p:nvPr/>
        </p:nvPicPr>
        <p:blipFill>
          <a:blip r:embed="rId2"/>
          <a:stretch>
            <a:fillRect/>
          </a:stretch>
        </p:blipFill>
        <p:spPr>
          <a:xfrm>
            <a:off x="6609665" y="1843790"/>
            <a:ext cx="5279356" cy="4166239"/>
          </a:xfrm>
          <a:prstGeom prst="rect">
            <a:avLst/>
          </a:prstGeom>
          <a:ln>
            <a:solidFill>
              <a:schemeClr val="accent1"/>
            </a:solidFill>
          </a:ln>
        </p:spPr>
      </p:pic>
    </p:spTree>
    <p:extLst>
      <p:ext uri="{BB962C8B-B14F-4D97-AF65-F5344CB8AC3E}">
        <p14:creationId xmlns:p14="http://schemas.microsoft.com/office/powerpoint/2010/main" val="21373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C71BD7-7540-1340-A634-A0AB7B7B8DCE}"/>
              </a:ext>
            </a:extLst>
          </p:cNvPr>
          <p:cNvSpPr>
            <a:spLocks noGrp="1"/>
          </p:cNvSpPr>
          <p:nvPr>
            <p:ph sz="quarter" idx="10"/>
          </p:nvPr>
        </p:nvSpPr>
        <p:spPr>
          <a:xfrm>
            <a:off x="873361" y="1063900"/>
            <a:ext cx="4972804" cy="5794101"/>
          </a:xfrm>
        </p:spPr>
        <p:txBody>
          <a:bodyPr/>
          <a:lstStyle/>
          <a:p>
            <a:pPr marL="342900" indent="-342900">
              <a:buFont typeface="Arial" panose="020B0604020202020204" pitchFamily="34" charset="0"/>
              <a:buChar char="•"/>
            </a:pPr>
            <a:r>
              <a:rPr lang="en-US" dirty="0"/>
              <a:t>Yelp or Google + others for your industry</a:t>
            </a:r>
          </a:p>
          <a:p>
            <a:pPr marL="342900" indent="-342900">
              <a:buFont typeface="Arial" panose="020B0604020202020204" pitchFamily="34" charset="0"/>
              <a:buChar char="•"/>
            </a:pPr>
            <a:r>
              <a:rPr lang="en-US" dirty="0"/>
              <a:t>Make sure your info is correct and check out what people are saying</a:t>
            </a:r>
          </a:p>
          <a:p>
            <a:pPr marL="342900" indent="-342900">
              <a:buFont typeface="Arial" panose="020B0604020202020204" pitchFamily="34" charset="0"/>
              <a:buChar char="•"/>
            </a:pPr>
            <a:r>
              <a:rPr lang="en-US" dirty="0"/>
              <a:t>Frame future marketing efforts</a:t>
            </a:r>
          </a:p>
        </p:txBody>
      </p:sp>
      <p:sp>
        <p:nvSpPr>
          <p:cNvPr id="3" name="Title 2">
            <a:extLst>
              <a:ext uri="{FF2B5EF4-FFF2-40B4-BE49-F238E27FC236}">
                <a16:creationId xmlns:a16="http://schemas.microsoft.com/office/drawing/2014/main" id="{C6BB86CA-AF8F-AA49-8C48-7CD47B4DFF2F}"/>
              </a:ext>
            </a:extLst>
          </p:cNvPr>
          <p:cNvSpPr>
            <a:spLocks noGrp="1"/>
          </p:cNvSpPr>
          <p:nvPr>
            <p:ph type="title"/>
          </p:nvPr>
        </p:nvSpPr>
        <p:spPr/>
        <p:txBody>
          <a:bodyPr/>
          <a:lstStyle/>
          <a:p>
            <a:r>
              <a:rPr lang="en-US" dirty="0"/>
              <a:t>Review Sites </a:t>
            </a:r>
          </a:p>
        </p:txBody>
      </p:sp>
      <p:sp>
        <p:nvSpPr>
          <p:cNvPr id="4" name="Slide Number Placeholder 3">
            <a:extLst>
              <a:ext uri="{FF2B5EF4-FFF2-40B4-BE49-F238E27FC236}">
                <a16:creationId xmlns:a16="http://schemas.microsoft.com/office/drawing/2014/main" id="{34C1311C-2C3A-2B41-8D63-F766356D3EC2}"/>
              </a:ext>
            </a:extLst>
          </p:cNvPr>
          <p:cNvSpPr>
            <a:spLocks noGrp="1"/>
          </p:cNvSpPr>
          <p:nvPr>
            <p:ph type="sldNum" sz="quarter" idx="12"/>
          </p:nvPr>
        </p:nvSpPr>
        <p:spPr/>
        <p:txBody>
          <a:bodyPr/>
          <a:lstStyle/>
          <a:p>
            <a:fld id="{C8C9A9A7-194B-4047-9C62-9EDE4BAE682C}" type="slidenum">
              <a:rPr lang="en-US" smtClean="0"/>
              <a:pPr/>
              <a:t>9</a:t>
            </a:fld>
            <a:endParaRPr lang="en-US"/>
          </a:p>
        </p:txBody>
      </p:sp>
      <p:sp>
        <p:nvSpPr>
          <p:cNvPr id="5" name="Rounded Rectangle 4">
            <a:extLst>
              <a:ext uri="{FF2B5EF4-FFF2-40B4-BE49-F238E27FC236}">
                <a16:creationId xmlns:a16="http://schemas.microsoft.com/office/drawing/2014/main" id="{F5E8F070-F201-E54A-91EA-8A91B811D73A}"/>
              </a:ext>
            </a:extLst>
          </p:cNvPr>
          <p:cNvSpPr>
            <a:spLocks noChangeArrowheads="1"/>
          </p:cNvSpPr>
          <p:nvPr/>
        </p:nvSpPr>
        <p:spPr bwMode="auto">
          <a:xfrm>
            <a:off x="1265570" y="6377751"/>
            <a:ext cx="9862706" cy="350853"/>
          </a:xfrm>
          <a:prstGeom prst="roundRect">
            <a:avLst>
              <a:gd name="adj" fmla="val 0"/>
            </a:avLst>
          </a:prstGeom>
          <a:ln>
            <a:headEnd/>
            <a:tailEnd/>
          </a:ln>
        </p:spPr>
        <p:style>
          <a:lnRef idx="2">
            <a:schemeClr val="dk1">
              <a:shade val="50000"/>
            </a:schemeClr>
          </a:lnRef>
          <a:fillRef idx="1">
            <a:schemeClr val="dk1"/>
          </a:fillRef>
          <a:effectRef idx="0">
            <a:schemeClr val="dk1"/>
          </a:effectRef>
          <a:fontRef idx="minor">
            <a:schemeClr val="lt1"/>
          </a:fontRef>
        </p:style>
        <p:txBody>
          <a:bodyPr anchor="ctr"/>
          <a:lstStyle>
            <a:lvl1pPr eaLnBrk="0" hangingPunct="0">
              <a:defRPr sz="1600">
                <a:solidFill>
                  <a:schemeClr val="tx1"/>
                </a:solidFill>
                <a:latin typeface="Arial Narrow" charset="0"/>
                <a:ea typeface="ＭＳ Ｐゴシック" charset="-128"/>
              </a:defRPr>
            </a:lvl1pPr>
            <a:lvl2pPr marL="37931725" indent="-37474525" eaLnBrk="0" hangingPunct="0">
              <a:defRPr sz="1600">
                <a:solidFill>
                  <a:schemeClr val="tx1"/>
                </a:solidFill>
                <a:latin typeface="Arial Narrow" charset="0"/>
                <a:ea typeface="ＭＳ Ｐゴシック" charset="-128"/>
              </a:defRPr>
            </a:lvl2pPr>
            <a:lvl3pPr eaLnBrk="0" hangingPunct="0">
              <a:defRPr sz="1600">
                <a:solidFill>
                  <a:schemeClr val="tx1"/>
                </a:solidFill>
                <a:latin typeface="Arial Narrow" charset="0"/>
                <a:ea typeface="ＭＳ Ｐゴシック" charset="-128"/>
              </a:defRPr>
            </a:lvl3pPr>
            <a:lvl4pPr eaLnBrk="0" hangingPunct="0">
              <a:defRPr sz="1600">
                <a:solidFill>
                  <a:schemeClr val="tx1"/>
                </a:solidFill>
                <a:latin typeface="Arial Narrow" charset="0"/>
                <a:ea typeface="ＭＳ Ｐゴシック" charset="-128"/>
              </a:defRPr>
            </a:lvl4pPr>
            <a:lvl5pPr eaLnBrk="0" hangingPunct="0">
              <a:defRPr sz="1600">
                <a:solidFill>
                  <a:schemeClr val="tx1"/>
                </a:solidFill>
                <a:latin typeface="Arial Narrow" charset="0"/>
                <a:ea typeface="ＭＳ Ｐゴシック" charset="-128"/>
              </a:defRPr>
            </a:lvl5pPr>
            <a:lvl6pPr marL="457200" eaLnBrk="0" fontAlgn="base" hangingPunct="0">
              <a:spcBef>
                <a:spcPct val="0"/>
              </a:spcBef>
              <a:spcAft>
                <a:spcPct val="0"/>
              </a:spcAft>
              <a:defRPr sz="1600">
                <a:solidFill>
                  <a:schemeClr val="tx1"/>
                </a:solidFill>
                <a:latin typeface="Arial Narrow" charset="0"/>
                <a:ea typeface="ＭＳ Ｐゴシック" charset="-128"/>
              </a:defRPr>
            </a:lvl6pPr>
            <a:lvl7pPr marL="914400" eaLnBrk="0" fontAlgn="base" hangingPunct="0">
              <a:spcBef>
                <a:spcPct val="0"/>
              </a:spcBef>
              <a:spcAft>
                <a:spcPct val="0"/>
              </a:spcAft>
              <a:defRPr sz="1600">
                <a:solidFill>
                  <a:schemeClr val="tx1"/>
                </a:solidFill>
                <a:latin typeface="Arial Narrow" charset="0"/>
                <a:ea typeface="ＭＳ Ｐゴシック" charset="-128"/>
              </a:defRPr>
            </a:lvl7pPr>
            <a:lvl8pPr marL="1371600" eaLnBrk="0" fontAlgn="base" hangingPunct="0">
              <a:spcBef>
                <a:spcPct val="0"/>
              </a:spcBef>
              <a:spcAft>
                <a:spcPct val="0"/>
              </a:spcAft>
              <a:defRPr sz="1600">
                <a:solidFill>
                  <a:schemeClr val="tx1"/>
                </a:solidFill>
                <a:latin typeface="Arial Narrow" charset="0"/>
                <a:ea typeface="ＭＳ Ｐゴシック" charset="-128"/>
              </a:defRPr>
            </a:lvl8pPr>
            <a:lvl9pPr marL="1828800" eaLnBrk="0" fontAlgn="base" hangingPunct="0">
              <a:spcBef>
                <a:spcPct val="0"/>
              </a:spcBef>
              <a:spcAft>
                <a:spcPct val="0"/>
              </a:spcAft>
              <a:defRPr sz="1600">
                <a:solidFill>
                  <a:schemeClr val="tx1"/>
                </a:solidFill>
                <a:latin typeface="Arial Narrow" charset="0"/>
                <a:ea typeface="ＭＳ Ｐゴシック" charset="-128"/>
              </a:defRPr>
            </a:lvl9pPr>
          </a:lstStyle>
          <a:p>
            <a:pPr algn="ctr" eaLnBrk="1" hangingPunct="1"/>
            <a:r>
              <a:rPr lang="en-US" altLang="en-US" sz="1400" b="1" i="1" dirty="0">
                <a:solidFill>
                  <a:schemeClr val="bg1"/>
                </a:solidFill>
                <a:latin typeface="Arial" charset="0"/>
              </a:rPr>
              <a:t>Tool: Yelp, Google, </a:t>
            </a:r>
            <a:r>
              <a:rPr lang="en-US" altLang="en-US" sz="1400" b="1" i="1" dirty="0" err="1">
                <a:solidFill>
                  <a:schemeClr val="bg1"/>
                </a:solidFill>
                <a:latin typeface="Arial" charset="0"/>
              </a:rPr>
              <a:t>RateMyProfessor</a:t>
            </a:r>
            <a:r>
              <a:rPr lang="en-US" altLang="en-US" sz="1400" b="1" i="1" dirty="0">
                <a:solidFill>
                  <a:schemeClr val="bg1"/>
                </a:solidFill>
                <a:latin typeface="Arial" charset="0"/>
              </a:rPr>
              <a:t>, others </a:t>
            </a:r>
          </a:p>
        </p:txBody>
      </p:sp>
      <p:pic>
        <p:nvPicPr>
          <p:cNvPr id="7" name="Picture 6">
            <a:extLst>
              <a:ext uri="{FF2B5EF4-FFF2-40B4-BE49-F238E27FC236}">
                <a16:creationId xmlns:a16="http://schemas.microsoft.com/office/drawing/2014/main" id="{E0C00E03-C1DC-DA47-AF72-52417BFED5B2}"/>
              </a:ext>
            </a:extLst>
          </p:cNvPr>
          <p:cNvPicPr>
            <a:picLocks noChangeAspect="1"/>
          </p:cNvPicPr>
          <p:nvPr/>
        </p:nvPicPr>
        <p:blipFill>
          <a:blip r:embed="rId3"/>
          <a:stretch>
            <a:fillRect/>
          </a:stretch>
        </p:blipFill>
        <p:spPr>
          <a:xfrm>
            <a:off x="5951097" y="1634627"/>
            <a:ext cx="5918798" cy="4172397"/>
          </a:xfrm>
          <a:prstGeom prst="rect">
            <a:avLst/>
          </a:prstGeom>
          <a:ln>
            <a:solidFill>
              <a:schemeClr val="accent1"/>
            </a:solidFill>
          </a:ln>
        </p:spPr>
      </p:pic>
    </p:spTree>
    <p:extLst>
      <p:ext uri="{BB962C8B-B14F-4D97-AF65-F5344CB8AC3E}">
        <p14:creationId xmlns:p14="http://schemas.microsoft.com/office/powerpoint/2010/main" val="3081156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M PPT 2015 Template">
  <a:themeElements>
    <a:clrScheme name="Mach Media">
      <a:dk1>
        <a:sysClr val="windowText" lastClr="000000"/>
      </a:dk1>
      <a:lt1>
        <a:sysClr val="window" lastClr="FFFFFF"/>
      </a:lt1>
      <a:dk2>
        <a:srgbClr val="000000"/>
      </a:dk2>
      <a:lt2>
        <a:srgbClr val="FFFFFF"/>
      </a:lt2>
      <a:accent1>
        <a:srgbClr val="C0262D"/>
      </a:accent1>
      <a:accent2>
        <a:srgbClr val="000000"/>
      </a:accent2>
      <a:accent3>
        <a:srgbClr val="F6A4A5"/>
      </a:accent3>
      <a:accent4>
        <a:srgbClr val="42030B"/>
      </a:accent4>
      <a:accent5>
        <a:srgbClr val="D77627"/>
      </a:accent5>
      <a:accent6>
        <a:srgbClr val="7D5E25"/>
      </a:accent6>
      <a:hlink>
        <a:srgbClr val="C0262D"/>
      </a:hlink>
      <a:folHlink>
        <a:srgbClr val="70707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MM PPT 2015 Template.thmx</Template>
  <TotalTime>2747</TotalTime>
  <Words>968</Words>
  <Application>Microsoft Macintosh PowerPoint</Application>
  <PresentationFormat>Custom</PresentationFormat>
  <Paragraphs>93</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ヒラギノ角ゴ ProN W3</vt:lpstr>
      <vt:lpstr>Arial</vt:lpstr>
      <vt:lpstr>Calibri</vt:lpstr>
      <vt:lpstr>Franklin Gothic Book</vt:lpstr>
      <vt:lpstr>Lucida Grande</vt:lpstr>
      <vt:lpstr>MM PPT 2015 Template</vt:lpstr>
      <vt:lpstr>PowerPoint Presentation</vt:lpstr>
      <vt:lpstr>Goodies! </vt:lpstr>
      <vt:lpstr>User Generated Content </vt:lpstr>
      <vt:lpstr>Google Ad Words </vt:lpstr>
      <vt:lpstr>Website Pop-Up</vt:lpstr>
      <vt:lpstr>Email Marketing </vt:lpstr>
      <vt:lpstr>Recycle/Repackage Content </vt:lpstr>
      <vt:lpstr>Make More Video </vt:lpstr>
      <vt:lpstr>Review Sites </vt:lpstr>
      <vt:lpstr>Retargeting</vt:lpstr>
      <vt:lpstr>Make it Local </vt:lpstr>
      <vt:lpstr>Develop Partnerships </vt:lpstr>
      <vt:lpstr>PowerPoint Presentation</vt:lpstr>
    </vt:vector>
  </TitlesOfParts>
  <Company>.Mach Media</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Vlieghe</dc:creator>
  <cp:lastModifiedBy>colleen.jolly@machmediagroup.com</cp:lastModifiedBy>
  <cp:revision>194</cp:revision>
  <dcterms:created xsi:type="dcterms:W3CDTF">2013-11-21T11:20:27Z</dcterms:created>
  <dcterms:modified xsi:type="dcterms:W3CDTF">2018-02-09T19:45:06Z</dcterms:modified>
</cp:coreProperties>
</file>